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a" ContentType="audio/x-ms-wma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60" r:id="rId3"/>
    <p:sldId id="261" r:id="rId4"/>
    <p:sldId id="270" r:id="rId5"/>
    <p:sldId id="271" r:id="rId6"/>
    <p:sldId id="272" r:id="rId7"/>
    <p:sldId id="273" r:id="rId8"/>
    <p:sldId id="274" r:id="rId9"/>
    <p:sldId id="287" r:id="rId10"/>
    <p:sldId id="276" r:id="rId11"/>
    <p:sldId id="281" r:id="rId12"/>
    <p:sldId id="282" r:id="rId13"/>
    <p:sldId id="277" r:id="rId14"/>
    <p:sldId id="278" r:id="rId15"/>
    <p:sldId id="279" r:id="rId16"/>
    <p:sldId id="280" r:id="rId17"/>
    <p:sldId id="288" r:id="rId18"/>
    <p:sldId id="284" r:id="rId19"/>
    <p:sldId id="285" r:id="rId20"/>
    <p:sldId id="292" r:id="rId21"/>
    <p:sldId id="294" r:id="rId22"/>
    <p:sldId id="286" r:id="rId23"/>
    <p:sldId id="296" r:id="rId24"/>
    <p:sldId id="297" r:id="rId25"/>
    <p:sldId id="301" r:id="rId26"/>
    <p:sldId id="298" r:id="rId27"/>
    <p:sldId id="299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749"/>
    <p:restoredTop sz="94729"/>
  </p:normalViewPr>
  <p:slideViewPr>
    <p:cSldViewPr snapToGrid="0" snapToObjects="1">
      <p:cViewPr varScale="1">
        <p:scale>
          <a:sx n="115" d="100"/>
          <a:sy n="115" d="100"/>
        </p:scale>
        <p:origin x="464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57AF2D-AE90-B847-A9CE-B3B88BC4B9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A2C99E-6933-A64A-B950-8455AF4CFE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23220C-D4A8-E142-A999-845DCA420A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62D6A-B6B4-E94F-9306-E83EA1462977}" type="datetimeFigureOut">
              <a:rPr lang="en-US" smtClean="0"/>
              <a:t>7/30/21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BAC212-1F0A-2543-9751-760C060038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8C1809-DE9E-A944-AE4C-03E1DA6262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63D2A-397D-A04F-B379-8CB66D730C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4658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143168-F53F-9F41-926E-CACAB6F7C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5982605-9B03-C948-AEC0-2E8955C71E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A012E8-AD60-554F-B780-E335E601D3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62D6A-B6B4-E94F-9306-E83EA1462977}" type="datetimeFigureOut">
              <a:rPr lang="en-US" smtClean="0"/>
              <a:t>7/30/21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95705B-BB7F-7042-8B09-545FF1DD4C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60A1A0-BF67-AD40-8253-CFF2BB1941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63D2A-397D-A04F-B379-8CB66D730C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8592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2DCE217-60CA-734F-90E4-B21AA740968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C619B0D-339A-224D-8C0B-1D7B9DCB39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3D943F-2670-7340-8513-86242CD0B4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62D6A-B6B4-E94F-9306-E83EA1462977}" type="datetimeFigureOut">
              <a:rPr lang="en-US" smtClean="0"/>
              <a:t>7/30/21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F0B82B-BC02-6145-80D2-00DCA1F94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A26EA7-0A37-1D42-A9D1-3D80159938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63D2A-397D-A04F-B379-8CB66D730C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5418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82BA2E-1318-BF4D-9F15-E685E9674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813919-AB23-654F-B6D6-365BAB7197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430C0F-AC6F-B249-917E-279B6116D4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62D6A-B6B4-E94F-9306-E83EA1462977}" type="datetimeFigureOut">
              <a:rPr lang="en-US" smtClean="0"/>
              <a:t>7/30/21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3ED37E-77B0-6340-A6CE-80014E98F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7D8963-A9D9-4544-95A7-84A7156436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63D2A-397D-A04F-B379-8CB66D730C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0547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B8F0EA-45EF-004A-89A9-2B2FD875B5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81E8AD-1C05-784C-A8DB-44DC8C55AB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FB8CD7-59BA-104E-B30A-BDF3FCDB05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62D6A-B6B4-E94F-9306-E83EA1462977}" type="datetimeFigureOut">
              <a:rPr lang="en-US" smtClean="0"/>
              <a:t>7/30/21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73B03A-8B47-7A43-A1FF-DA7ED3D251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BC3714-11FB-3D43-8C91-4890AF6A2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63D2A-397D-A04F-B379-8CB66D730C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5933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E2BA1-4B24-724B-BB20-19040DF49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C21954-E833-6C4A-AB38-B7FD146410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807654-A97A-224C-9DEF-ECB5C86818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4E0A05-9FD4-4A49-B2CA-DF1C507743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62D6A-B6B4-E94F-9306-E83EA1462977}" type="datetimeFigureOut">
              <a:rPr lang="en-US" smtClean="0"/>
              <a:t>7/30/21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6AFEE3-D95E-6441-B8D0-AE98F55209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3B871E-0DD1-9F45-8D36-47FB5A14D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63D2A-397D-A04F-B379-8CB66D730C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9682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45594-AD4A-8048-A387-826A8A8A84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535165-D9E3-8848-99F9-95F1EB0134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54EF08-7D14-C145-AE02-1DA8685189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54FEECB-0B72-6149-B515-AB873D73270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26B2312-6AC3-5A4D-87C1-5F4AB4F583D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ED483B8-B683-E448-B939-3F8AC0ED96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62D6A-B6B4-E94F-9306-E83EA1462977}" type="datetimeFigureOut">
              <a:rPr lang="en-US" smtClean="0"/>
              <a:t>7/30/21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9C20FD-C6F5-6346-8F78-16FE9FDFCF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8CB8EA6-E4AF-FE47-8097-F7EE6C27B6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63D2A-397D-A04F-B379-8CB66D730C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74529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4113A-B7BC-EB4E-8148-E1D4A75B3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838A7E-6547-084A-846F-BE07B1E493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62D6A-B6B4-E94F-9306-E83EA1462977}" type="datetimeFigureOut">
              <a:rPr lang="en-US" smtClean="0"/>
              <a:t>7/30/21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6D538C-3DA0-D046-B8CA-53BB8FD722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718FC4-2F96-0946-B129-254629DA63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63D2A-397D-A04F-B379-8CB66D730C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3726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18228A2-B855-8246-95D7-9798E78A8B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62D6A-B6B4-E94F-9306-E83EA1462977}" type="datetimeFigureOut">
              <a:rPr lang="en-US" smtClean="0"/>
              <a:t>7/30/21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0AAD0ED-50D5-774B-A352-EBD542395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FCC460-397A-144E-B5C8-D009C7468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63D2A-397D-A04F-B379-8CB66D730C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8703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5C176-A7D9-524B-B3AA-01A0DAF356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F1289C-104C-E348-A55E-753ECF58C4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F72883-B1EB-ED43-994A-D823CD7DFE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E2B88D-EE9B-1047-BFC5-428AE395EE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62D6A-B6B4-E94F-9306-E83EA1462977}" type="datetimeFigureOut">
              <a:rPr lang="en-US" smtClean="0"/>
              <a:t>7/30/21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3E4D85-B094-7345-8B1F-2AC5F8F75B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3D953D-497E-304C-8D88-A3A199BD7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63D2A-397D-A04F-B379-8CB66D730C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0123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9231FC-2682-3046-8D4E-1060D7A2F8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3915621-B5A0-BA49-B38C-25B9B23F8D7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DE02FB-844C-5843-B4B2-65B7742C5F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17643B-14EF-4447-A4A3-E800CFE5EB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62D6A-B6B4-E94F-9306-E83EA1462977}" type="datetimeFigureOut">
              <a:rPr lang="en-US" smtClean="0"/>
              <a:t>7/30/21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1AC32F-A966-4848-B091-33A13DEA74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C01879-DA42-D748-A073-D4D47CFEB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63D2A-397D-A04F-B379-8CB66D730C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5277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F5D6A9-206E-7C44-B242-E5930CC28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33F024-571C-CA4E-898F-724F42002F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C5AA02-FCFF-A34D-8EF0-2A2A5A3ABDF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062D6A-B6B4-E94F-9306-E83EA1462977}" type="datetimeFigureOut">
              <a:rPr lang="en-US" smtClean="0"/>
              <a:t>7/30/21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68DF9B-9A21-6947-80B6-53B272E154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8C3ADF-FF1F-4243-A4E1-691411165C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763D2A-397D-A04F-B379-8CB66D730C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545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png"/><Relationship Id="rId7" Type="http://schemas.openxmlformats.org/officeDocument/2006/relationships/image" Target="../media/image6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jpg"/><Relationship Id="rId5" Type="http://schemas.openxmlformats.org/officeDocument/2006/relationships/image" Target="../media/image1.jpe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e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e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emf"/><Relationship Id="rId5" Type="http://schemas.openxmlformats.org/officeDocument/2006/relationships/image" Target="../media/image1.jpe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3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emf"/><Relationship Id="rId5" Type="http://schemas.openxmlformats.org/officeDocument/2006/relationships/image" Target="../media/image1.jpe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5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emf"/><Relationship Id="rId5" Type="http://schemas.openxmlformats.org/officeDocument/2006/relationships/image" Target="../media/image1.jpeg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emf"/><Relationship Id="rId5" Type="http://schemas.openxmlformats.org/officeDocument/2006/relationships/image" Target="../media/image1.jpeg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.jpeg"/><Relationship Id="rId2" Type="http://schemas.openxmlformats.org/officeDocument/2006/relationships/audio" Target="../media/media3.wma"/><Relationship Id="rId1" Type="http://schemas.microsoft.com/office/2007/relationships/media" Target="../media/media3.wma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11.png"/><Relationship Id="rId4" Type="http://schemas.openxmlformats.org/officeDocument/2006/relationships/image" Target="../media/image2.png"/><Relationship Id="rId9" Type="http://schemas.openxmlformats.org/officeDocument/2006/relationships/image" Target="../media/image27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emf"/><Relationship Id="rId5" Type="http://schemas.openxmlformats.org/officeDocument/2006/relationships/image" Target="../media/image1.jpeg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e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1.jpe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eg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eg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eg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eg"/><Relationship Id="rId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eg"/><Relationship Id="rId4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eg"/><Relationship Id="rId4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.jpeg"/><Relationship Id="rId2" Type="http://schemas.openxmlformats.org/officeDocument/2006/relationships/audio" Target="../media/media4.wma"/><Relationship Id="rId1" Type="http://schemas.microsoft.com/office/2007/relationships/media" Target="../media/media4.wma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1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e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.jpeg"/><Relationship Id="rId2" Type="http://schemas.openxmlformats.org/officeDocument/2006/relationships/audio" Target="../media/media1.wma"/><Relationship Id="rId1" Type="http://schemas.microsoft.com/office/2007/relationships/media" Target="../media/media1.wma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11.png"/><Relationship Id="rId4" Type="http://schemas.openxmlformats.org/officeDocument/2006/relationships/image" Target="../media/image2.png"/><Relationship Id="rId9" Type="http://schemas.openxmlformats.org/officeDocument/2006/relationships/image" Target="../media/image10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emf"/><Relationship Id="rId5" Type="http://schemas.openxmlformats.org/officeDocument/2006/relationships/image" Target="../media/image1.jpe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4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emf"/><Relationship Id="rId5" Type="http://schemas.openxmlformats.org/officeDocument/2006/relationships/image" Target="../media/image1.jpe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6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emf"/><Relationship Id="rId5" Type="http://schemas.openxmlformats.org/officeDocument/2006/relationships/image" Target="../media/image1.jpe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8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emf"/><Relationship Id="rId5" Type="http://schemas.openxmlformats.org/officeDocument/2006/relationships/image" Target="../media/image1.jpe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emf"/><Relationship Id="rId5" Type="http://schemas.openxmlformats.org/officeDocument/2006/relationships/image" Target="../media/image1.jpe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.jpeg"/><Relationship Id="rId2" Type="http://schemas.openxmlformats.org/officeDocument/2006/relationships/audio" Target="../media/media2.wma"/><Relationship Id="rId1" Type="http://schemas.microsoft.com/office/2007/relationships/media" Target="../media/media2.wma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11.png"/><Relationship Id="rId4" Type="http://schemas.openxmlformats.org/officeDocument/2006/relationships/image" Target="../media/image2.png"/><Relationship Id="rId9" Type="http://schemas.openxmlformats.org/officeDocument/2006/relationships/image" Target="../media/image2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bstract image">
            <a:extLst>
              <a:ext uri="{FF2B5EF4-FFF2-40B4-BE49-F238E27FC236}">
                <a16:creationId xmlns:a16="http://schemas.microsoft.com/office/drawing/2014/main" id="{CBC719E3-9077-43FA-AC10-C7F95A2FFD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78" y="5137"/>
            <a:ext cx="12199025" cy="685799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B1FB32D-BA1B-4A35-9225-19FB5217A5F8}"/>
              </a:ext>
            </a:extLst>
          </p:cNvPr>
          <p:cNvSpPr/>
          <p:nvPr/>
        </p:nvSpPr>
        <p:spPr>
          <a:xfrm>
            <a:off x="412596" y="233579"/>
            <a:ext cx="11385395" cy="6390841"/>
          </a:xfrm>
          <a:prstGeom prst="rect">
            <a:avLst/>
          </a:prstGeom>
          <a:solidFill>
            <a:schemeClr val="tx1"/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6" descr="โยชิฮิเดะ ซูงะ&amp;quot; เตรียมประกาศลงชิงชัยหัวหน้าพรรคแอลดีพี - The Journalist Club">
            <a:extLst>
              <a:ext uri="{FF2B5EF4-FFF2-40B4-BE49-F238E27FC236}">
                <a16:creationId xmlns:a16="http://schemas.microsoft.com/office/drawing/2014/main" id="{36B3D20D-5140-421C-A38D-FE96B0FBAD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7" r="6137" b="6973"/>
          <a:stretch/>
        </p:blipFill>
        <p:spPr bwMode="auto">
          <a:xfrm>
            <a:off x="1028941" y="412366"/>
            <a:ext cx="2024111" cy="1164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Việt Nam Cờ Đất - Miễn Phí vector hình ảnh trên Pixabay">
            <a:extLst>
              <a:ext uri="{FF2B5EF4-FFF2-40B4-BE49-F238E27FC236}">
                <a16:creationId xmlns:a16="http://schemas.microsoft.com/office/drawing/2014/main" id="{E9C0801D-F1E1-43E8-9C78-181AC25E10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7524" y="326323"/>
            <a:ext cx="2024111" cy="1247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382590BF-EA89-4FED-A690-17ABC1C41F79}"/>
              </a:ext>
            </a:extLst>
          </p:cNvPr>
          <p:cNvSpPr/>
          <p:nvPr/>
        </p:nvSpPr>
        <p:spPr>
          <a:xfrm>
            <a:off x="7917365" y="5852536"/>
            <a:ext cx="3862039" cy="6377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28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Bùi</a:t>
            </a:r>
            <a:r>
              <a:rPr lang="en-US" sz="2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Thị</a:t>
            </a:r>
            <a:r>
              <a:rPr lang="en-US" sz="2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Thanh </a:t>
            </a:r>
            <a:r>
              <a:rPr lang="en-US" sz="28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Trúc</a:t>
            </a:r>
            <a:endParaRPr lang="en-US" sz="28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A97E628-B9B3-4FB7-A195-C7E3507CB94B}"/>
              </a:ext>
            </a:extLst>
          </p:cNvPr>
          <p:cNvSpPr/>
          <p:nvPr/>
        </p:nvSpPr>
        <p:spPr>
          <a:xfrm>
            <a:off x="4336795" y="1802035"/>
            <a:ext cx="7451901" cy="16527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5000">
                <a:solidFill>
                  <a:schemeClr val="tx1"/>
                </a:solidFill>
                <a:latin typeface="Arial" panose="020B0604020202020204" pitchFamily="34" charset="0"/>
                <a:ea typeface="游明朝" panose="02020400000000000000" pitchFamily="18" charset="-128"/>
                <a:cs typeface="Arial" panose="020B0604020202020204" pitchFamily="34" charset="0"/>
              </a:rPr>
              <a:t>第</a:t>
            </a:r>
            <a:r>
              <a:rPr lang="en-US" altLang="ja-JP" sz="5000" dirty="0">
                <a:solidFill>
                  <a:schemeClr val="tx1"/>
                </a:solidFill>
                <a:latin typeface="Arial" panose="020B0604020202020204" pitchFamily="34" charset="0"/>
                <a:ea typeface="游明朝" panose="02020400000000000000" pitchFamily="18" charset="-128"/>
                <a:cs typeface="Arial" panose="020B0604020202020204" pitchFamily="34" charset="0"/>
              </a:rPr>
              <a:t>2</a:t>
            </a:r>
            <a:r>
              <a:rPr lang="ja-JP" altLang="en-US" sz="5000">
                <a:solidFill>
                  <a:schemeClr val="tx1"/>
                </a:solidFill>
                <a:latin typeface="Arial" panose="020B0604020202020204" pitchFamily="34" charset="0"/>
                <a:ea typeface="游明朝" panose="02020400000000000000" pitchFamily="18" charset="-128"/>
                <a:cs typeface="Arial" panose="020B0604020202020204" pitchFamily="34" charset="0"/>
              </a:rPr>
              <a:t>課</a:t>
            </a:r>
            <a:endParaRPr lang="en-US" sz="5000" dirty="0">
              <a:solidFill>
                <a:schemeClr val="tx1"/>
              </a:solidFill>
              <a:latin typeface="Arial" panose="020B0604020202020204" pitchFamily="34" charset="0"/>
              <a:ea typeface="游明朝" panose="02020400000000000000" pitchFamily="18" charset="-128"/>
              <a:cs typeface="Arial" panose="020B0604020202020204" pitchFamily="34" charset="0"/>
            </a:endParaRPr>
          </a:p>
          <a:p>
            <a:pPr algn="ctr"/>
            <a:r>
              <a:rPr lang="ja-JP" altLang="en-US" sz="6000" b="1" cap="none" spc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游明朝" panose="02020400000000000000" pitchFamily="18" charset="-128"/>
                <a:ea typeface="游明朝" panose="02020400000000000000" pitchFamily="18" charset="-128"/>
              </a:rPr>
              <a:t>楽しいションピング</a:t>
            </a:r>
            <a:endParaRPr lang="en-US" sz="60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rgbClr val="FF0000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游明朝" panose="02020400000000000000" pitchFamily="18" charset="-128"/>
              <a:ea typeface="游明朝" panose="02020400000000000000" pitchFamily="18" charset="-128"/>
            </a:endParaRPr>
          </a:p>
        </p:txBody>
      </p:sp>
      <p:pic>
        <p:nvPicPr>
          <p:cNvPr id="26" name="Picture 8" descr="Home Page - FPTU HCM">
            <a:extLst>
              <a:ext uri="{FF2B5EF4-FFF2-40B4-BE49-F238E27FC236}">
                <a16:creationId xmlns:a16="http://schemas.microsoft.com/office/drawing/2014/main" id="{BAB2A5EC-44C8-4918-99E2-04E7044409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46" b="12960"/>
          <a:stretch/>
        </p:blipFill>
        <p:spPr bwMode="auto">
          <a:xfrm>
            <a:off x="3046341" y="388786"/>
            <a:ext cx="5511659" cy="1164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437CC95-B74D-8340-96F4-BFFFCB0668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7623" y="1802036"/>
            <a:ext cx="3809172" cy="470976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EE0C6DE-BB85-FE4C-BD49-24B5D7CAA9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36795" y="3434134"/>
            <a:ext cx="3561984" cy="305613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D5EDBC4-114B-294A-8AB9-7945C025216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17365" y="3434134"/>
            <a:ext cx="3871331" cy="2418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8433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161CCEE-CA9F-41B7-8815-AB0C26397F05}"/>
              </a:ext>
            </a:extLst>
          </p:cNvPr>
          <p:cNvSpPr/>
          <p:nvPr/>
        </p:nvSpPr>
        <p:spPr>
          <a:xfrm>
            <a:off x="146209" y="160463"/>
            <a:ext cx="204911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30" name="Picture 6" descr="โยชิฮิเดะ ซูงะ&amp;quot; เตรียมประกาศลงชิงชัยหัวหน้าพรรคแอลดีพี - The Journalist Club">
            <a:extLst>
              <a:ext uri="{FF2B5EF4-FFF2-40B4-BE49-F238E27FC236}">
                <a16:creationId xmlns:a16="http://schemas.microsoft.com/office/drawing/2014/main" id="{6D862F2D-192D-4805-BF64-4C075B9762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7" r="6137" b="6973"/>
          <a:stretch/>
        </p:blipFill>
        <p:spPr bwMode="auto">
          <a:xfrm>
            <a:off x="1209759" y="234042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Việt Nam Cờ Đất - Miễn Phí vector hình ảnh trên Pixabay">
            <a:extLst>
              <a:ext uri="{FF2B5EF4-FFF2-40B4-BE49-F238E27FC236}">
                <a16:creationId xmlns:a16="http://schemas.microsoft.com/office/drawing/2014/main" id="{F66C044D-8CAA-444C-A5A9-8DDAABADA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206" y="234043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ome Page - FPTU HCM">
            <a:extLst>
              <a:ext uri="{FF2B5EF4-FFF2-40B4-BE49-F238E27FC236}">
                <a16:creationId xmlns:a16="http://schemas.microsoft.com/office/drawing/2014/main" id="{C9F2F57B-C2CE-4B69-864D-C7ABE07A3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191" y="831315"/>
            <a:ext cx="1971135" cy="58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bstract image">
            <a:extLst>
              <a:ext uri="{FF2B5EF4-FFF2-40B4-BE49-F238E27FC236}">
                <a16:creationId xmlns:a16="http://schemas.microsoft.com/office/drawing/2014/main" id="{8D1D78AB-3A4B-4684-BCF3-6BE49E5C84D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613"/>
          <a:stretch/>
        </p:blipFill>
        <p:spPr>
          <a:xfrm>
            <a:off x="146209" y="1486421"/>
            <a:ext cx="2049117" cy="12043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7C2B642-C5A2-47FA-AC4E-41D0A8FB6152}"/>
              </a:ext>
            </a:extLst>
          </p:cNvPr>
          <p:cNvSpPr/>
          <p:nvPr/>
        </p:nvSpPr>
        <p:spPr>
          <a:xfrm>
            <a:off x="2304554" y="160463"/>
            <a:ext cx="974123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6000" b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ea typeface="游明朝" panose="02020400000000000000" pitchFamily="18" charset="-128"/>
                <a:cs typeface="Arial" panose="020B0604020202020204" pitchFamily="34" charset="0"/>
              </a:rPr>
              <a:t>チャレンジ </a:t>
            </a:r>
            <a:r>
              <a:rPr lang="en-US" altLang="ja-JP" sz="6000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ea typeface="游明朝" panose="02020400000000000000" pitchFamily="18" charset="-128"/>
                <a:cs typeface="Arial" panose="020B0604020202020204" pitchFamily="34" charset="0"/>
              </a:rPr>
              <a:t>5</a:t>
            </a:r>
            <a:endParaRPr lang="en-US" sz="6000" b="1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20204" pitchFamily="34" charset="0"/>
              <a:ea typeface="游明朝" panose="02020400000000000000" pitchFamily="18" charset="-128"/>
              <a:cs typeface="Arial" panose="020B0604020202020204" pitchFamily="34" charset="0"/>
            </a:endParaRPr>
          </a:p>
        </p:txBody>
      </p:sp>
      <p:pic>
        <p:nvPicPr>
          <p:cNvPr id="13" name="Picture 12" descr="abstract image">
            <a:extLst>
              <a:ext uri="{FF2B5EF4-FFF2-40B4-BE49-F238E27FC236}">
                <a16:creationId xmlns:a16="http://schemas.microsoft.com/office/drawing/2014/main" id="{35ADFB82-A92E-4A99-934F-41E5899C461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297"/>
          <a:stretch/>
        </p:blipFill>
        <p:spPr>
          <a:xfrm>
            <a:off x="2304555" y="1486420"/>
            <a:ext cx="9741236" cy="1204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A291278-7761-0247-A36C-10927445EF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87869" y="1719565"/>
            <a:ext cx="6779940" cy="487461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73D98EC-0463-0947-8339-520AB2B6B38F}"/>
              </a:ext>
            </a:extLst>
          </p:cNvPr>
          <p:cNvSpPr/>
          <p:nvPr/>
        </p:nvSpPr>
        <p:spPr>
          <a:xfrm>
            <a:off x="222650" y="2279527"/>
            <a:ext cx="4963678" cy="26131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>
                <a:solidFill>
                  <a:srgbClr val="FF0000"/>
                </a:solidFill>
                <a:latin typeface="Yu Mincho" panose="02020400000000000000" pitchFamily="18" charset="-128"/>
                <a:ea typeface="Yu Mincho" panose="02020400000000000000" pitchFamily="18" charset="-128"/>
              </a:rPr>
              <a:t>A: </a:t>
            </a:r>
            <a:r>
              <a:rPr lang="en-US" sz="2800" dirty="0" err="1">
                <a:latin typeface="Yu Mincho" panose="02020400000000000000" pitchFamily="18" charset="-128"/>
                <a:ea typeface="Yu Mincho" panose="02020400000000000000" pitchFamily="18" charset="-128"/>
              </a:rPr>
              <a:t>ああ、そうですね。ボタンが</a:t>
            </a:r>
            <a:r>
              <a:rPr lang="ja-JP" altLang="en-US" sz="2800">
                <a:latin typeface="Yu Mincho" panose="02020400000000000000" pitchFamily="18" charset="-128"/>
                <a:ea typeface="Yu Mincho" panose="02020400000000000000" pitchFamily="18" charset="-128"/>
              </a:rPr>
              <a:t>　</a:t>
            </a:r>
            <a:r>
              <a:rPr lang="ja-JP" altLang="en-US" sz="2800">
                <a:solidFill>
                  <a:srgbClr val="C00000"/>
                </a:solidFill>
                <a:highlight>
                  <a:srgbClr val="FFFF00"/>
                </a:highlight>
                <a:latin typeface="Yu Mincho" panose="02020400000000000000" pitchFamily="18" charset="-128"/>
                <a:ea typeface="Yu Mincho" panose="02020400000000000000" pitchFamily="18" charset="-128"/>
              </a:rPr>
              <a:t>多すぎます</a:t>
            </a:r>
            <a:r>
              <a:rPr lang="ja-JP" altLang="en-US" sz="2800">
                <a:latin typeface="Yu Mincho" panose="02020400000000000000" pitchFamily="18" charset="-128"/>
                <a:ea typeface="Yu Mincho" panose="02020400000000000000" pitchFamily="18" charset="-128"/>
              </a:rPr>
              <a:t>ね。</a:t>
            </a:r>
            <a:endParaRPr lang="en-US" sz="2800" dirty="0">
              <a:latin typeface="Yu Mincho" panose="02020400000000000000" pitchFamily="18" charset="-128"/>
              <a:ea typeface="Yu Mincho" panose="02020400000000000000" pitchFamily="18" charset="-128"/>
            </a:endParaRPr>
          </a:p>
          <a:p>
            <a:pPr>
              <a:lnSpc>
                <a:spcPct val="150000"/>
              </a:lnSpc>
            </a:pPr>
            <a:r>
              <a:rPr lang="en-US" sz="2800" b="1" dirty="0">
                <a:solidFill>
                  <a:srgbClr val="FF0000"/>
                </a:solidFill>
                <a:latin typeface="Yu Mincho" panose="02020400000000000000" pitchFamily="18" charset="-128"/>
                <a:ea typeface="Yu Mincho" panose="02020400000000000000" pitchFamily="18" charset="-128"/>
              </a:rPr>
              <a:t>B:</a:t>
            </a:r>
            <a:r>
              <a:rPr lang="ja-JP" altLang="en-US" sz="2800" b="1">
                <a:solidFill>
                  <a:srgbClr val="FF0000"/>
                </a:solidFill>
                <a:latin typeface="Yu Mincho" panose="02020400000000000000" pitchFamily="18" charset="-128"/>
                <a:ea typeface="Yu Mincho" panose="02020400000000000000" pitchFamily="18" charset="-128"/>
              </a:rPr>
              <a:t> </a:t>
            </a:r>
            <a:r>
              <a:rPr lang="ja-JP" altLang="en-US" sz="2800">
                <a:latin typeface="Yu Mincho" panose="02020400000000000000" pitchFamily="18" charset="-128"/>
                <a:ea typeface="Yu Mincho" panose="02020400000000000000" pitchFamily="18" charset="-128"/>
              </a:rPr>
              <a:t>はい、もっと　使い方が簡単なのが　いいです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2900821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161CCEE-CA9F-41B7-8815-AB0C26397F05}"/>
              </a:ext>
            </a:extLst>
          </p:cNvPr>
          <p:cNvSpPr/>
          <p:nvPr/>
        </p:nvSpPr>
        <p:spPr>
          <a:xfrm>
            <a:off x="146209" y="160463"/>
            <a:ext cx="204911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30" name="Picture 6" descr="โยชิฮิเดะ ซูงะ&amp;quot; เตรียมประกาศลงชิงชัยหัวหน้าพรรคแอลดีพี - The Journalist Club">
            <a:extLst>
              <a:ext uri="{FF2B5EF4-FFF2-40B4-BE49-F238E27FC236}">
                <a16:creationId xmlns:a16="http://schemas.microsoft.com/office/drawing/2014/main" id="{6D862F2D-192D-4805-BF64-4C075B9762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7" r="6137" b="6973"/>
          <a:stretch/>
        </p:blipFill>
        <p:spPr bwMode="auto">
          <a:xfrm>
            <a:off x="1209759" y="234042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Việt Nam Cờ Đất - Miễn Phí vector hình ảnh trên Pixabay">
            <a:extLst>
              <a:ext uri="{FF2B5EF4-FFF2-40B4-BE49-F238E27FC236}">
                <a16:creationId xmlns:a16="http://schemas.microsoft.com/office/drawing/2014/main" id="{F66C044D-8CAA-444C-A5A9-8DDAABADA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206" y="234043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ome Page - FPTU HCM">
            <a:extLst>
              <a:ext uri="{FF2B5EF4-FFF2-40B4-BE49-F238E27FC236}">
                <a16:creationId xmlns:a16="http://schemas.microsoft.com/office/drawing/2014/main" id="{C9F2F57B-C2CE-4B69-864D-C7ABE07A3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191" y="831315"/>
            <a:ext cx="1971135" cy="58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bstract image">
            <a:extLst>
              <a:ext uri="{FF2B5EF4-FFF2-40B4-BE49-F238E27FC236}">
                <a16:creationId xmlns:a16="http://schemas.microsoft.com/office/drawing/2014/main" id="{8D1D78AB-3A4B-4684-BCF3-6BE49E5C84D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613"/>
          <a:stretch/>
        </p:blipFill>
        <p:spPr>
          <a:xfrm>
            <a:off x="146209" y="1486421"/>
            <a:ext cx="2049117" cy="12043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7C2B642-C5A2-47FA-AC4E-41D0A8FB6152}"/>
              </a:ext>
            </a:extLst>
          </p:cNvPr>
          <p:cNvSpPr/>
          <p:nvPr/>
        </p:nvSpPr>
        <p:spPr>
          <a:xfrm>
            <a:off x="2304555" y="185186"/>
            <a:ext cx="974123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cap="none" spc="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ea typeface="游明朝" panose="02020400000000000000" pitchFamily="18" charset="-128"/>
                <a:cs typeface="Arial" panose="020B0604020202020204" pitchFamily="34" charset="0"/>
              </a:rPr>
              <a:t>~</a:t>
            </a:r>
            <a:r>
              <a:rPr lang="ja-JP" altLang="en-US" sz="6000" b="1" cap="none" spc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ea typeface="游明朝" panose="02020400000000000000" pitchFamily="18" charset="-128"/>
                <a:cs typeface="Arial" panose="020B0604020202020204" pitchFamily="34" charset="0"/>
              </a:rPr>
              <a:t>すぎます</a:t>
            </a:r>
            <a:endParaRPr lang="en-US" sz="6000" b="1" cap="none" spc="0" dirty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20204" pitchFamily="34" charset="0"/>
              <a:ea typeface="游明朝" panose="02020400000000000000" pitchFamily="18" charset="-128"/>
              <a:cs typeface="Arial" panose="020B0604020202020204" pitchFamily="34" charset="0"/>
            </a:endParaRPr>
          </a:p>
        </p:txBody>
      </p:sp>
      <p:pic>
        <p:nvPicPr>
          <p:cNvPr id="13" name="Picture 12" descr="abstract image">
            <a:extLst>
              <a:ext uri="{FF2B5EF4-FFF2-40B4-BE49-F238E27FC236}">
                <a16:creationId xmlns:a16="http://schemas.microsoft.com/office/drawing/2014/main" id="{35ADFB82-A92E-4A99-934F-41E5899C461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297"/>
          <a:stretch/>
        </p:blipFill>
        <p:spPr>
          <a:xfrm>
            <a:off x="2304555" y="1486420"/>
            <a:ext cx="9741236" cy="120438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45229527-9792-5D4E-9770-20B3DBCC9D23}"/>
              </a:ext>
            </a:extLst>
          </p:cNvPr>
          <p:cNvSpPr/>
          <p:nvPr/>
        </p:nvSpPr>
        <p:spPr>
          <a:xfrm>
            <a:off x="3046976" y="1693154"/>
            <a:ext cx="5529611" cy="1131887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>
                <a:solidFill>
                  <a:srgbClr val="FFFFFF"/>
                </a:solidFill>
                <a:latin typeface="Tahoma" pitchFamily="34" charset="0"/>
                <a:cs typeface="Tahoma" pitchFamily="34" charset="0"/>
              </a:rPr>
              <a:t>MẪU CÂU THỂ HIỆN </a:t>
            </a:r>
            <a:br>
              <a:rPr lang="en-US" sz="2400">
                <a:solidFill>
                  <a:srgbClr val="FFFFFF"/>
                </a:solidFill>
                <a:latin typeface="Tahoma" pitchFamily="34" charset="0"/>
                <a:cs typeface="Tahoma" pitchFamily="34" charset="0"/>
              </a:rPr>
            </a:br>
            <a:r>
              <a:rPr lang="en-US" sz="2400">
                <a:solidFill>
                  <a:srgbClr val="FFFFFF"/>
                </a:solidFill>
                <a:latin typeface="Tahoma" pitchFamily="34" charset="0"/>
                <a:cs typeface="Tahoma" pitchFamily="34" charset="0"/>
              </a:rPr>
              <a:t>SỰ VƯỢT QUÁ MỨC ĐỘ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E1059289-182C-C44C-AE80-96A93141A894}"/>
              </a:ext>
            </a:extLst>
          </p:cNvPr>
          <p:cNvSpPr/>
          <p:nvPr/>
        </p:nvSpPr>
        <p:spPr>
          <a:xfrm>
            <a:off x="1575537" y="3089118"/>
            <a:ext cx="3659188" cy="827058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ja-JP" sz="6000" dirty="0">
                <a:latin typeface="Arial" panose="020B0604020202020204" pitchFamily="34" charset="0"/>
                <a:ea typeface="NtMotoyaKyotai" pitchFamily="18" charset="-128"/>
                <a:cs typeface="Arial" panose="020B0604020202020204" pitchFamily="34" charset="0"/>
              </a:rPr>
              <a:t>A</a:t>
            </a:r>
            <a:r>
              <a:rPr lang="ja-JP" altLang="en-US" sz="6000">
                <a:latin typeface="Arial" panose="020B0604020202020204" pitchFamily="34" charset="0"/>
                <a:ea typeface="NtMotoyaKyotai" pitchFamily="18" charset="-128"/>
                <a:cs typeface="Arial" panose="020B0604020202020204" pitchFamily="34" charset="0"/>
              </a:rPr>
              <a:t>い</a:t>
            </a:r>
            <a:endParaRPr lang="en-US" sz="6000" dirty="0">
              <a:latin typeface="Arial" panose="020B0604020202020204" pitchFamily="34" charset="0"/>
              <a:ea typeface="NtMotoyaKyotai" pitchFamily="18" charset="-128"/>
              <a:cs typeface="Arial" panose="020B0604020202020204" pitchFamily="34" charset="0"/>
            </a:endParaRP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C4B3F2A0-38C6-5642-AC2D-43EBA7E1AF24}"/>
              </a:ext>
            </a:extLst>
          </p:cNvPr>
          <p:cNvSpPr/>
          <p:nvPr/>
        </p:nvSpPr>
        <p:spPr>
          <a:xfrm>
            <a:off x="6110406" y="3316649"/>
            <a:ext cx="3659188" cy="137160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ja-JP" altLang="en-US" sz="6000" dirty="0">
                <a:solidFill>
                  <a:srgbClr val="FF0000"/>
                </a:solidFill>
                <a:latin typeface="Yu Mincho" panose="02020400000000000000" pitchFamily="18" charset="-128"/>
                <a:ea typeface="Yu Mincho" panose="02020400000000000000" pitchFamily="18" charset="-128"/>
              </a:rPr>
              <a:t>すぎる</a:t>
            </a:r>
            <a:endParaRPr lang="en-US" sz="6000" dirty="0">
              <a:solidFill>
                <a:srgbClr val="FF0000"/>
              </a:solidFill>
              <a:latin typeface="Yu Mincho" panose="02020400000000000000" pitchFamily="18" charset="-128"/>
              <a:ea typeface="Yu Mincho" panose="02020400000000000000" pitchFamily="18" charset="-128"/>
            </a:endParaRPr>
          </a:p>
        </p:txBody>
      </p:sp>
      <p:sp>
        <p:nvSpPr>
          <p:cNvPr id="15" name="Multiply 14">
            <a:extLst>
              <a:ext uri="{FF2B5EF4-FFF2-40B4-BE49-F238E27FC236}">
                <a16:creationId xmlns:a16="http://schemas.microsoft.com/office/drawing/2014/main" id="{60CDF451-9803-9342-A9CC-9114194453AB}"/>
              </a:ext>
            </a:extLst>
          </p:cNvPr>
          <p:cNvSpPr/>
          <p:nvPr/>
        </p:nvSpPr>
        <p:spPr>
          <a:xfrm>
            <a:off x="3152003" y="2884044"/>
            <a:ext cx="1113504" cy="1337384"/>
          </a:xfrm>
          <a:prstGeom prst="mathMultiply">
            <a:avLst>
              <a:gd name="adj1" fmla="val 6301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9630C5F4-D045-4945-9E95-6AEF1746E454}"/>
              </a:ext>
            </a:extLst>
          </p:cNvPr>
          <p:cNvSpPr/>
          <p:nvPr/>
        </p:nvSpPr>
        <p:spPr>
          <a:xfrm>
            <a:off x="1577125" y="4239116"/>
            <a:ext cx="3657600" cy="811565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ja-JP" sz="6000" dirty="0">
                <a:latin typeface="Arial" panose="020B0604020202020204" pitchFamily="34" charset="0"/>
                <a:ea typeface="NtMotoyaKyotai" pitchFamily="18" charset="-128"/>
                <a:cs typeface="Arial" panose="020B0604020202020204" pitchFamily="34" charset="0"/>
              </a:rPr>
              <a:t>A</a:t>
            </a:r>
            <a:r>
              <a:rPr lang="ja-JP" altLang="en-US" sz="6000">
                <a:latin typeface="NtMotoyaKyotai" pitchFamily="18" charset="-128"/>
                <a:ea typeface="NtMotoyaKyotai" pitchFamily="18" charset="-128"/>
              </a:rPr>
              <a:t>な</a:t>
            </a:r>
            <a:endParaRPr lang="en-US" sz="6000" dirty="0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18" name="Pentagon 17">
            <a:extLst>
              <a:ext uri="{FF2B5EF4-FFF2-40B4-BE49-F238E27FC236}">
                <a16:creationId xmlns:a16="http://schemas.microsoft.com/office/drawing/2014/main" id="{B0F381DA-5F52-054C-9149-633DFD7D783D}"/>
              </a:ext>
            </a:extLst>
          </p:cNvPr>
          <p:cNvSpPr/>
          <p:nvPr/>
        </p:nvSpPr>
        <p:spPr>
          <a:xfrm>
            <a:off x="6634514" y="5875233"/>
            <a:ext cx="4932363" cy="692150"/>
          </a:xfrm>
          <a:prstGeom prst="homePlate">
            <a:avLst/>
          </a:prstGeom>
          <a:solidFill>
            <a:schemeClr val="accent4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ja-JP" altLang="en-US" sz="2800" dirty="0">
                <a:solidFill>
                  <a:schemeClr val="tx1"/>
                </a:solidFill>
                <a:latin typeface="Yu Mincho" panose="02020400000000000000" pitchFamily="18" charset="-128"/>
                <a:ea typeface="Yu Mincho" panose="02020400000000000000" pitchFamily="18" charset="-128"/>
              </a:rPr>
              <a:t>いいです　</a:t>
            </a:r>
            <a:r>
              <a:rPr lang="ja-JP" altLang="en-US" sz="2800" dirty="0">
                <a:solidFill>
                  <a:schemeClr val="tx1"/>
                </a:solidFill>
                <a:latin typeface="Yu Mincho" panose="02020400000000000000" pitchFamily="18" charset="-128"/>
                <a:ea typeface="Yu Mincho" panose="02020400000000000000" pitchFamily="18" charset="-128"/>
                <a:sym typeface="Wingdings 2"/>
              </a:rPr>
              <a:t>　よすぎる</a:t>
            </a:r>
            <a:r>
              <a:rPr lang="ja-JP" altLang="en-US" sz="2800" dirty="0">
                <a:solidFill>
                  <a:schemeClr val="tx1"/>
                </a:solidFill>
                <a:latin typeface="Yu Mincho" panose="02020400000000000000" pitchFamily="18" charset="-128"/>
                <a:ea typeface="Yu Mincho" panose="02020400000000000000" pitchFamily="18" charset="-128"/>
              </a:rPr>
              <a:t>　</a:t>
            </a:r>
            <a:endParaRPr lang="en-US" sz="2800" dirty="0">
              <a:solidFill>
                <a:schemeClr val="tx1"/>
              </a:solidFill>
              <a:latin typeface="Yu Mincho" panose="02020400000000000000" pitchFamily="18" charset="-128"/>
              <a:ea typeface="Yu Mincho" panose="02020400000000000000" pitchFamily="18" charset="-128"/>
            </a:endParaRPr>
          </a:p>
        </p:txBody>
      </p:sp>
      <p:sp>
        <p:nvSpPr>
          <p:cNvPr id="19" name="Pentagon 18">
            <a:extLst>
              <a:ext uri="{FF2B5EF4-FFF2-40B4-BE49-F238E27FC236}">
                <a16:creationId xmlns:a16="http://schemas.microsoft.com/office/drawing/2014/main" id="{9244A524-46FA-0C47-A201-38FB8C3C47DD}"/>
              </a:ext>
            </a:extLst>
          </p:cNvPr>
          <p:cNvSpPr/>
          <p:nvPr/>
        </p:nvSpPr>
        <p:spPr>
          <a:xfrm>
            <a:off x="253853" y="5875233"/>
            <a:ext cx="5678488" cy="692150"/>
          </a:xfrm>
          <a:prstGeom prst="homePlate">
            <a:avLst/>
          </a:prstGeom>
          <a:solidFill>
            <a:schemeClr val="accent4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ja-JP" altLang="en-US" sz="2800" dirty="0">
                <a:solidFill>
                  <a:schemeClr val="tx1"/>
                </a:solidFill>
                <a:latin typeface="Yu Mincho" panose="02020400000000000000" pitchFamily="18" charset="-128"/>
                <a:ea typeface="Yu Mincho" panose="02020400000000000000" pitchFamily="18" charset="-128"/>
              </a:rPr>
              <a:t>～ないです　</a:t>
            </a:r>
            <a:r>
              <a:rPr lang="ja-JP" altLang="en-US" sz="2800" dirty="0">
                <a:solidFill>
                  <a:schemeClr val="tx1"/>
                </a:solidFill>
                <a:latin typeface="Yu Mincho" panose="02020400000000000000" pitchFamily="18" charset="-128"/>
                <a:ea typeface="Yu Mincho" panose="02020400000000000000" pitchFamily="18" charset="-128"/>
                <a:sym typeface="Wingdings 2"/>
              </a:rPr>
              <a:t>　～なさすぎる</a:t>
            </a:r>
            <a:endParaRPr lang="en-US" sz="2800" dirty="0">
              <a:solidFill>
                <a:schemeClr val="tx1"/>
              </a:solidFill>
              <a:latin typeface="Yu Mincho" panose="02020400000000000000" pitchFamily="18" charset="-128"/>
              <a:ea typeface="Yu Mincho" panose="02020400000000000000" pitchFamily="18" charset="-128"/>
            </a:endParaRPr>
          </a:p>
        </p:txBody>
      </p:sp>
      <p:sp>
        <p:nvSpPr>
          <p:cNvPr id="20" name="Multiply 19">
            <a:extLst>
              <a:ext uri="{FF2B5EF4-FFF2-40B4-BE49-F238E27FC236}">
                <a16:creationId xmlns:a16="http://schemas.microsoft.com/office/drawing/2014/main" id="{08E6DF4C-F169-764B-BD0C-5C086966F608}"/>
              </a:ext>
            </a:extLst>
          </p:cNvPr>
          <p:cNvSpPr/>
          <p:nvPr/>
        </p:nvSpPr>
        <p:spPr>
          <a:xfrm>
            <a:off x="3079860" y="4002449"/>
            <a:ext cx="1113504" cy="1337384"/>
          </a:xfrm>
          <a:prstGeom prst="mathMultiply">
            <a:avLst>
              <a:gd name="adj1" fmla="val 6301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705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4" grpId="0" animBg="1"/>
      <p:bldP spid="16" grpId="0" animBg="1"/>
      <p:bldP spid="18" grpId="0" animBg="1"/>
      <p:bldP spid="1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161CCEE-CA9F-41B7-8815-AB0C26397F05}"/>
              </a:ext>
            </a:extLst>
          </p:cNvPr>
          <p:cNvSpPr/>
          <p:nvPr/>
        </p:nvSpPr>
        <p:spPr>
          <a:xfrm>
            <a:off x="146209" y="160463"/>
            <a:ext cx="204911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30" name="Picture 6" descr="โยชิฮิเดะ ซูงะ&amp;quot; เตรียมประกาศลงชิงชัยหัวหน้าพรรคแอลดีพี - The Journalist Club">
            <a:extLst>
              <a:ext uri="{FF2B5EF4-FFF2-40B4-BE49-F238E27FC236}">
                <a16:creationId xmlns:a16="http://schemas.microsoft.com/office/drawing/2014/main" id="{6D862F2D-192D-4805-BF64-4C075B9762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7" r="6137" b="6973"/>
          <a:stretch/>
        </p:blipFill>
        <p:spPr bwMode="auto">
          <a:xfrm>
            <a:off x="1209759" y="234042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Việt Nam Cờ Đất - Miễn Phí vector hình ảnh trên Pixabay">
            <a:extLst>
              <a:ext uri="{FF2B5EF4-FFF2-40B4-BE49-F238E27FC236}">
                <a16:creationId xmlns:a16="http://schemas.microsoft.com/office/drawing/2014/main" id="{F66C044D-8CAA-444C-A5A9-8DDAABADA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206" y="234043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ome Page - FPTU HCM">
            <a:extLst>
              <a:ext uri="{FF2B5EF4-FFF2-40B4-BE49-F238E27FC236}">
                <a16:creationId xmlns:a16="http://schemas.microsoft.com/office/drawing/2014/main" id="{C9F2F57B-C2CE-4B69-864D-C7ABE07A3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191" y="831315"/>
            <a:ext cx="1971135" cy="58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bstract image">
            <a:extLst>
              <a:ext uri="{FF2B5EF4-FFF2-40B4-BE49-F238E27FC236}">
                <a16:creationId xmlns:a16="http://schemas.microsoft.com/office/drawing/2014/main" id="{8D1D78AB-3A4B-4684-BCF3-6BE49E5C84D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613"/>
          <a:stretch/>
        </p:blipFill>
        <p:spPr>
          <a:xfrm>
            <a:off x="146209" y="1486421"/>
            <a:ext cx="2049117" cy="12043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7C2B642-C5A2-47FA-AC4E-41D0A8FB6152}"/>
              </a:ext>
            </a:extLst>
          </p:cNvPr>
          <p:cNvSpPr/>
          <p:nvPr/>
        </p:nvSpPr>
        <p:spPr>
          <a:xfrm>
            <a:off x="2304554" y="160463"/>
            <a:ext cx="974123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cap="none" spc="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ea typeface="游明朝" panose="02020400000000000000" pitchFamily="18" charset="-128"/>
                <a:cs typeface="Arial" panose="020B0604020202020204" pitchFamily="34" charset="0"/>
              </a:rPr>
              <a:t>~</a:t>
            </a:r>
            <a:r>
              <a:rPr lang="ja-JP" altLang="en-US" sz="6000" b="1" cap="none" spc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ea typeface="游明朝" panose="02020400000000000000" pitchFamily="18" charset="-128"/>
                <a:cs typeface="Arial" panose="020B0604020202020204" pitchFamily="34" charset="0"/>
              </a:rPr>
              <a:t>すぎます</a:t>
            </a:r>
            <a:endParaRPr lang="en-US" sz="6000" b="1" cap="none" spc="0" dirty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20204" pitchFamily="34" charset="0"/>
              <a:ea typeface="游明朝" panose="02020400000000000000" pitchFamily="18" charset="-128"/>
              <a:cs typeface="Arial" panose="020B0604020202020204" pitchFamily="34" charset="0"/>
            </a:endParaRPr>
          </a:p>
        </p:txBody>
      </p:sp>
      <p:pic>
        <p:nvPicPr>
          <p:cNvPr id="13" name="Picture 12" descr="abstract image">
            <a:extLst>
              <a:ext uri="{FF2B5EF4-FFF2-40B4-BE49-F238E27FC236}">
                <a16:creationId xmlns:a16="http://schemas.microsoft.com/office/drawing/2014/main" id="{35ADFB82-A92E-4A99-934F-41E5899C461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297"/>
          <a:stretch/>
        </p:blipFill>
        <p:spPr>
          <a:xfrm>
            <a:off x="2304555" y="1486420"/>
            <a:ext cx="9741236" cy="12043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E878097-1BC0-CE48-95F3-9C6782EC28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5011" y="1758054"/>
            <a:ext cx="34290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dirty="0" err="1"/>
              <a:t>Cái</a:t>
            </a:r>
            <a:r>
              <a:rPr lang="en-US" altLang="en-US" dirty="0"/>
              <a:t> </a:t>
            </a:r>
            <a:r>
              <a:rPr lang="en-US" altLang="en-US" dirty="0" err="1"/>
              <a:t>động</a:t>
            </a:r>
            <a:r>
              <a:rPr lang="en-US" altLang="en-US" dirty="0"/>
              <a:t> </a:t>
            </a:r>
            <a:r>
              <a:rPr lang="en-US" altLang="en-US" dirty="0" err="1"/>
              <a:t>hồ</a:t>
            </a:r>
            <a:r>
              <a:rPr lang="en-US" altLang="en-US" dirty="0"/>
              <a:t> </a:t>
            </a:r>
            <a:r>
              <a:rPr lang="en-US" altLang="en-US" dirty="0" err="1"/>
              <a:t>này</a:t>
            </a:r>
            <a:r>
              <a:rPr lang="en-US" altLang="en-US" dirty="0"/>
              <a:t> </a:t>
            </a:r>
            <a:r>
              <a:rPr lang="en-US" altLang="en-US" dirty="0" err="1"/>
              <a:t>đắt</a:t>
            </a:r>
            <a:r>
              <a:rPr lang="en-US" altLang="en-US" dirty="0"/>
              <a:t>.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D3F17A5E-F6D1-1B4B-91F4-98946EAE700B}"/>
              </a:ext>
            </a:extLst>
          </p:cNvPr>
          <p:cNvSpPr/>
          <p:nvPr/>
        </p:nvSpPr>
        <p:spPr>
          <a:xfrm>
            <a:off x="744500" y="2139054"/>
            <a:ext cx="3621087" cy="68580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ja-JP" altLang="en-US" sz="2800" dirty="0">
                <a:latin typeface="NtMotoyaKyotai" pitchFamily="18" charset="-128"/>
                <a:ea typeface="NtMotoyaKyotai" pitchFamily="18" charset="-128"/>
              </a:rPr>
              <a:t>この時計は高いです。</a:t>
            </a:r>
            <a:endParaRPr lang="en-US" sz="2800" dirty="0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A38AB5D-3CEA-4A42-83C2-8623B32F87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0471" y="2872069"/>
            <a:ext cx="34290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dirty="0" err="1"/>
              <a:t>Kỳ</a:t>
            </a:r>
            <a:r>
              <a:rPr lang="en-US" altLang="en-US" dirty="0"/>
              <a:t> </a:t>
            </a:r>
            <a:r>
              <a:rPr lang="en-US" altLang="en-US" dirty="0" err="1"/>
              <a:t>thi</a:t>
            </a:r>
            <a:r>
              <a:rPr lang="en-US" altLang="en-US" dirty="0"/>
              <a:t> (</a:t>
            </a:r>
            <a:r>
              <a:rPr lang="en-US" altLang="en-US" dirty="0" err="1"/>
              <a:t>đã</a:t>
            </a:r>
            <a:r>
              <a:rPr lang="en-US" altLang="en-US" dirty="0"/>
              <a:t>) </a:t>
            </a:r>
            <a:r>
              <a:rPr lang="en-US" altLang="en-US" dirty="0" err="1"/>
              <a:t>khó</a:t>
            </a:r>
            <a:r>
              <a:rPr lang="en-US" altLang="en-US" dirty="0"/>
              <a:t>.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5B4EF57E-668B-A64F-B38E-1D8512C83555}"/>
              </a:ext>
            </a:extLst>
          </p:cNvPr>
          <p:cNvSpPr/>
          <p:nvPr/>
        </p:nvSpPr>
        <p:spPr>
          <a:xfrm>
            <a:off x="763311" y="3317925"/>
            <a:ext cx="4002087" cy="68580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ja-JP" altLang="en-US" sz="2800" dirty="0">
                <a:latin typeface="NtMotoyaKyotai" pitchFamily="18" charset="-128"/>
                <a:ea typeface="NtMotoyaKyotai" pitchFamily="18" charset="-128"/>
              </a:rPr>
              <a:t>試験は難しかったです。</a:t>
            </a:r>
            <a:endParaRPr lang="en-US" sz="2800" dirty="0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7E89311-1903-5244-B5F8-87C5C9A9F3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3311" y="4174802"/>
            <a:ext cx="34290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dirty="0" err="1"/>
              <a:t>Vấn</a:t>
            </a:r>
            <a:r>
              <a:rPr lang="en-US" altLang="en-US" dirty="0"/>
              <a:t> </a:t>
            </a:r>
            <a:r>
              <a:rPr lang="en-US" altLang="en-US" dirty="0" err="1"/>
              <a:t>đề</a:t>
            </a:r>
            <a:r>
              <a:rPr lang="en-US" altLang="en-US" dirty="0"/>
              <a:t> </a:t>
            </a:r>
            <a:r>
              <a:rPr lang="en-US" altLang="en-US" dirty="0" err="1"/>
              <a:t>này</a:t>
            </a:r>
            <a:r>
              <a:rPr lang="en-US" altLang="en-US" dirty="0"/>
              <a:t> </a:t>
            </a:r>
            <a:r>
              <a:rPr lang="en-US" altLang="en-US" dirty="0" err="1"/>
              <a:t>đơn</a:t>
            </a:r>
            <a:r>
              <a:rPr lang="en-US" altLang="en-US" dirty="0"/>
              <a:t> </a:t>
            </a:r>
            <a:r>
              <a:rPr lang="en-US" altLang="en-US" dirty="0" err="1"/>
              <a:t>giản</a:t>
            </a:r>
            <a:r>
              <a:rPr lang="en-US" altLang="en-US" dirty="0"/>
              <a:t>.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022555E5-DA0D-E643-A0D5-776E605BAED9}"/>
              </a:ext>
            </a:extLst>
          </p:cNvPr>
          <p:cNvSpPr/>
          <p:nvPr/>
        </p:nvSpPr>
        <p:spPr>
          <a:xfrm>
            <a:off x="722455" y="4678243"/>
            <a:ext cx="3694113" cy="68580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ja-JP" altLang="en-US" sz="2800" dirty="0">
                <a:latin typeface="NtMotoyaKyotai" pitchFamily="18" charset="-128"/>
                <a:ea typeface="NtMotoyaKyotai" pitchFamily="18" charset="-128"/>
              </a:rPr>
              <a:t>この問題は簡単です。</a:t>
            </a:r>
            <a:endParaRPr lang="en-US" sz="2800" dirty="0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8D418D3-62E5-8341-B13F-E1BBC3E2C7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2455" y="5481919"/>
            <a:ext cx="34290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dirty="0" err="1"/>
              <a:t>Nơi</a:t>
            </a:r>
            <a:r>
              <a:rPr lang="en-US" altLang="en-US" dirty="0"/>
              <a:t> </a:t>
            </a:r>
            <a:r>
              <a:rPr lang="en-US" altLang="en-US" dirty="0" err="1"/>
              <a:t>đây</a:t>
            </a:r>
            <a:r>
              <a:rPr lang="en-US" altLang="en-US" dirty="0"/>
              <a:t> </a:t>
            </a:r>
            <a:r>
              <a:rPr lang="en-US" altLang="en-US" dirty="0" err="1"/>
              <a:t>yên</a:t>
            </a:r>
            <a:r>
              <a:rPr lang="en-US" altLang="en-US" dirty="0"/>
              <a:t> </a:t>
            </a:r>
            <a:r>
              <a:rPr lang="en-US" altLang="en-US" dirty="0" err="1"/>
              <a:t>tĩnh</a:t>
            </a:r>
            <a:r>
              <a:rPr lang="en-US" altLang="en-US" dirty="0"/>
              <a:t>.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C16D939B-C77E-B346-96BD-2BBA508B9298}"/>
              </a:ext>
            </a:extLst>
          </p:cNvPr>
          <p:cNvSpPr/>
          <p:nvPr/>
        </p:nvSpPr>
        <p:spPr>
          <a:xfrm>
            <a:off x="707915" y="5973643"/>
            <a:ext cx="3694113" cy="68580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ja-JP" altLang="en-US" sz="2800" dirty="0">
                <a:latin typeface="NtMotoyaKyotai" pitchFamily="18" charset="-128"/>
                <a:ea typeface="NtMotoyaKyotai" pitchFamily="18" charset="-128"/>
              </a:rPr>
              <a:t>ここは静かです。</a:t>
            </a:r>
            <a:endParaRPr lang="en-US" sz="2800" dirty="0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20" name="Striped Right Arrow 19">
            <a:extLst>
              <a:ext uri="{FF2B5EF4-FFF2-40B4-BE49-F238E27FC236}">
                <a16:creationId xmlns:a16="http://schemas.microsoft.com/office/drawing/2014/main" id="{624DEB6B-2051-FA4D-B6DD-C0A914E4C530}"/>
              </a:ext>
            </a:extLst>
          </p:cNvPr>
          <p:cNvSpPr/>
          <p:nvPr/>
        </p:nvSpPr>
        <p:spPr>
          <a:xfrm>
            <a:off x="4900787" y="2265123"/>
            <a:ext cx="1640623" cy="4152900"/>
          </a:xfrm>
          <a:prstGeom prst="stripedRightArrow">
            <a:avLst/>
          </a:prstGeom>
          <a:solidFill>
            <a:srgbClr val="FF0000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2800" b="1" i="1" dirty="0">
                <a:ln w="10160">
                  <a:solidFill>
                    <a:schemeClr val="accent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QUÁ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6788AF3-E96C-3540-9EF2-0E0F35E021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29375" y="1758054"/>
            <a:ext cx="34290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dirty="0" err="1"/>
              <a:t>Cái</a:t>
            </a:r>
            <a:r>
              <a:rPr lang="en-US" altLang="en-US" dirty="0"/>
              <a:t> </a:t>
            </a:r>
            <a:r>
              <a:rPr lang="en-US" altLang="en-US" dirty="0" err="1"/>
              <a:t>động</a:t>
            </a:r>
            <a:r>
              <a:rPr lang="en-US" altLang="en-US" dirty="0"/>
              <a:t> </a:t>
            </a:r>
            <a:r>
              <a:rPr lang="en-US" altLang="en-US" dirty="0" err="1"/>
              <a:t>hồ</a:t>
            </a:r>
            <a:r>
              <a:rPr lang="en-US" altLang="en-US" dirty="0"/>
              <a:t> </a:t>
            </a:r>
            <a:r>
              <a:rPr lang="en-US" altLang="en-US" dirty="0" err="1"/>
              <a:t>này</a:t>
            </a:r>
            <a:r>
              <a:rPr lang="en-US" altLang="en-US" dirty="0"/>
              <a:t> </a:t>
            </a:r>
            <a:r>
              <a:rPr lang="en-US" altLang="en-US" dirty="0" err="1">
                <a:solidFill>
                  <a:srgbClr val="FF0000"/>
                </a:solidFill>
              </a:rPr>
              <a:t>đắt</a:t>
            </a:r>
            <a:r>
              <a:rPr lang="en-US" altLang="en-US" dirty="0">
                <a:solidFill>
                  <a:srgbClr val="FF0000"/>
                </a:solidFill>
              </a:rPr>
              <a:t> </a:t>
            </a:r>
            <a:r>
              <a:rPr lang="en-US" altLang="en-US" dirty="0" err="1">
                <a:solidFill>
                  <a:srgbClr val="FF0000"/>
                </a:solidFill>
              </a:rPr>
              <a:t>quá</a:t>
            </a:r>
            <a:r>
              <a:rPr lang="en-US" altLang="en-US" dirty="0"/>
              <a:t>.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3CD1918E-5631-A346-82C5-56E420BE8FFA}"/>
              </a:ext>
            </a:extLst>
          </p:cNvPr>
          <p:cNvSpPr/>
          <p:nvPr/>
        </p:nvSpPr>
        <p:spPr>
          <a:xfrm>
            <a:off x="6913594" y="2115037"/>
            <a:ext cx="4129088" cy="685800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ja-JP" altLang="en-US" sz="2800" dirty="0">
                <a:latin typeface="NtMotoyaKyotai" pitchFamily="18" charset="-128"/>
                <a:ea typeface="NtMotoyaKyotai" pitchFamily="18" charset="-128"/>
              </a:rPr>
              <a:t>この時計は高すぎます。</a:t>
            </a:r>
            <a:endParaRPr lang="en-US" sz="2800" dirty="0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7CBC2B9-DCB5-D04D-A264-4D7489D17D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91989" y="2800037"/>
            <a:ext cx="34290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dirty="0" err="1"/>
              <a:t>Kỳ</a:t>
            </a:r>
            <a:r>
              <a:rPr lang="en-US" altLang="en-US" dirty="0"/>
              <a:t> </a:t>
            </a:r>
            <a:r>
              <a:rPr lang="en-US" altLang="en-US" dirty="0" err="1"/>
              <a:t>thi</a:t>
            </a:r>
            <a:r>
              <a:rPr lang="en-US" altLang="en-US" dirty="0"/>
              <a:t> (</a:t>
            </a:r>
            <a:r>
              <a:rPr lang="en-US" altLang="en-US" dirty="0" err="1"/>
              <a:t>đã</a:t>
            </a:r>
            <a:r>
              <a:rPr lang="en-US" altLang="en-US" dirty="0"/>
              <a:t>) </a:t>
            </a:r>
            <a:r>
              <a:rPr lang="en-US" altLang="en-US" dirty="0" err="1">
                <a:solidFill>
                  <a:srgbClr val="FF0000"/>
                </a:solidFill>
              </a:rPr>
              <a:t>khó</a:t>
            </a:r>
            <a:r>
              <a:rPr lang="en-US" altLang="en-US" dirty="0">
                <a:solidFill>
                  <a:srgbClr val="FF0000"/>
                </a:solidFill>
              </a:rPr>
              <a:t> </a:t>
            </a:r>
            <a:r>
              <a:rPr lang="en-US" altLang="en-US" dirty="0" err="1">
                <a:solidFill>
                  <a:srgbClr val="FF0000"/>
                </a:solidFill>
              </a:rPr>
              <a:t>quá</a:t>
            </a:r>
            <a:r>
              <a:rPr lang="en-US" altLang="en-US" dirty="0"/>
              <a:t>.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6E7BDF7B-7BD3-DB42-97DE-10FFBBAEF5BD}"/>
              </a:ext>
            </a:extLst>
          </p:cNvPr>
          <p:cNvSpPr/>
          <p:nvPr/>
        </p:nvSpPr>
        <p:spPr>
          <a:xfrm>
            <a:off x="6605871" y="3170519"/>
            <a:ext cx="4419600" cy="685800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ja-JP" altLang="en-US" sz="2800" dirty="0">
                <a:latin typeface="NtMotoyaKyotai" pitchFamily="18" charset="-128"/>
                <a:ea typeface="NtMotoyaKyotai" pitchFamily="18" charset="-128"/>
              </a:rPr>
              <a:t>試験は難しすぎました。</a:t>
            </a:r>
            <a:endParaRPr lang="en-US" sz="2800" dirty="0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B3B43FB-D71F-D444-A25D-B7EB12DC45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20221" y="3960573"/>
            <a:ext cx="34290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dirty="0" err="1"/>
              <a:t>Vấn</a:t>
            </a:r>
            <a:r>
              <a:rPr lang="en-US" altLang="en-US" dirty="0"/>
              <a:t> </a:t>
            </a:r>
            <a:r>
              <a:rPr lang="en-US" altLang="en-US" dirty="0" err="1"/>
              <a:t>đề</a:t>
            </a:r>
            <a:r>
              <a:rPr lang="en-US" altLang="en-US" dirty="0"/>
              <a:t> </a:t>
            </a:r>
            <a:r>
              <a:rPr lang="en-US" altLang="en-US" dirty="0" err="1"/>
              <a:t>này</a:t>
            </a:r>
            <a:r>
              <a:rPr lang="en-US" altLang="en-US" dirty="0"/>
              <a:t> </a:t>
            </a:r>
            <a:r>
              <a:rPr lang="en-US" altLang="en-US" dirty="0" err="1">
                <a:solidFill>
                  <a:srgbClr val="FF0000"/>
                </a:solidFill>
              </a:rPr>
              <a:t>quá</a:t>
            </a:r>
            <a:r>
              <a:rPr lang="en-US" altLang="en-US" dirty="0">
                <a:solidFill>
                  <a:srgbClr val="FF0000"/>
                </a:solidFill>
              </a:rPr>
              <a:t> </a:t>
            </a:r>
            <a:r>
              <a:rPr lang="en-US" altLang="en-US" dirty="0" err="1">
                <a:solidFill>
                  <a:srgbClr val="FF0000"/>
                </a:solidFill>
              </a:rPr>
              <a:t>đơn</a:t>
            </a:r>
            <a:r>
              <a:rPr lang="en-US" altLang="en-US" dirty="0">
                <a:solidFill>
                  <a:srgbClr val="FF0000"/>
                </a:solidFill>
              </a:rPr>
              <a:t> </a:t>
            </a:r>
            <a:r>
              <a:rPr lang="en-US" altLang="en-US" dirty="0" err="1">
                <a:solidFill>
                  <a:srgbClr val="FF0000"/>
                </a:solidFill>
              </a:rPr>
              <a:t>giản</a:t>
            </a:r>
            <a:r>
              <a:rPr lang="en-US" altLang="en-US" dirty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2DBB74CF-A6C3-6442-BD04-5232F68FC36D}"/>
              </a:ext>
            </a:extLst>
          </p:cNvPr>
          <p:cNvSpPr/>
          <p:nvPr/>
        </p:nvSpPr>
        <p:spPr>
          <a:xfrm>
            <a:off x="6605871" y="4375016"/>
            <a:ext cx="4457700" cy="685800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ja-JP" altLang="en-US" sz="2800" dirty="0">
                <a:latin typeface="NtMotoyaKyotai" pitchFamily="18" charset="-128"/>
                <a:ea typeface="NtMotoyaKyotai" pitchFamily="18" charset="-128"/>
              </a:rPr>
              <a:t>この問題は簡単すぎます。</a:t>
            </a:r>
            <a:endParaRPr lang="en-US" sz="2800" dirty="0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DE1B416-1654-9641-ADEA-F38A81E858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46151" y="5306773"/>
            <a:ext cx="34290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dirty="0" err="1"/>
              <a:t>Nơi</a:t>
            </a:r>
            <a:r>
              <a:rPr lang="en-US" altLang="en-US" dirty="0"/>
              <a:t> </a:t>
            </a:r>
            <a:r>
              <a:rPr lang="en-US" altLang="en-US" dirty="0" err="1"/>
              <a:t>đây</a:t>
            </a:r>
            <a:r>
              <a:rPr lang="en-US" altLang="en-US" dirty="0"/>
              <a:t> </a:t>
            </a:r>
            <a:r>
              <a:rPr lang="en-US" altLang="en-US" dirty="0" err="1">
                <a:solidFill>
                  <a:srgbClr val="FF0000"/>
                </a:solidFill>
              </a:rPr>
              <a:t>quá</a:t>
            </a:r>
            <a:r>
              <a:rPr lang="en-US" altLang="en-US" dirty="0">
                <a:solidFill>
                  <a:srgbClr val="FF0000"/>
                </a:solidFill>
              </a:rPr>
              <a:t> </a:t>
            </a:r>
            <a:r>
              <a:rPr lang="en-US" altLang="en-US" dirty="0" err="1">
                <a:solidFill>
                  <a:srgbClr val="FF0000"/>
                </a:solidFill>
              </a:rPr>
              <a:t>yên</a:t>
            </a:r>
            <a:r>
              <a:rPr lang="en-US" altLang="en-US" dirty="0">
                <a:solidFill>
                  <a:srgbClr val="FF0000"/>
                </a:solidFill>
              </a:rPr>
              <a:t> </a:t>
            </a:r>
            <a:r>
              <a:rPr lang="en-US" altLang="en-US" dirty="0" err="1">
                <a:solidFill>
                  <a:srgbClr val="FF0000"/>
                </a:solidFill>
              </a:rPr>
              <a:t>tĩnh</a:t>
            </a:r>
            <a:r>
              <a:rPr lang="en-US" altLang="en-US" dirty="0"/>
              <a:t>.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D07580FD-B334-C140-894A-77454041AB45}"/>
              </a:ext>
            </a:extLst>
          </p:cNvPr>
          <p:cNvSpPr/>
          <p:nvPr/>
        </p:nvSpPr>
        <p:spPr>
          <a:xfrm>
            <a:off x="6751127" y="5894669"/>
            <a:ext cx="4167188" cy="685800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ja-JP" altLang="en-US" sz="2800" dirty="0">
                <a:latin typeface="NtMotoyaKyotai" pitchFamily="18" charset="-128"/>
                <a:ea typeface="NtMotoyaKyotai" pitchFamily="18" charset="-128"/>
              </a:rPr>
              <a:t>ここは静かすぎます。</a:t>
            </a:r>
            <a:endParaRPr lang="en-US" sz="2800" dirty="0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5FA660C5-63F7-2E4D-AF94-5A4D24553CEC}"/>
              </a:ext>
            </a:extLst>
          </p:cNvPr>
          <p:cNvSpPr/>
          <p:nvPr/>
        </p:nvSpPr>
        <p:spPr>
          <a:xfrm>
            <a:off x="8783522" y="2294219"/>
            <a:ext cx="2001838" cy="520700"/>
          </a:xfrm>
          <a:prstGeom prst="round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10A9BE1E-1670-E44A-8470-4CC1F73D4931}"/>
              </a:ext>
            </a:extLst>
          </p:cNvPr>
          <p:cNvSpPr/>
          <p:nvPr/>
        </p:nvSpPr>
        <p:spPr>
          <a:xfrm>
            <a:off x="7874794" y="3308526"/>
            <a:ext cx="2698750" cy="520700"/>
          </a:xfrm>
          <a:prstGeom prst="round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2510EB51-FB2D-2646-B447-F7F9E86825AB}"/>
              </a:ext>
            </a:extLst>
          </p:cNvPr>
          <p:cNvSpPr/>
          <p:nvPr/>
        </p:nvSpPr>
        <p:spPr>
          <a:xfrm>
            <a:off x="8497772" y="4494866"/>
            <a:ext cx="2287588" cy="520700"/>
          </a:xfrm>
          <a:prstGeom prst="round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5EEF19CC-1154-4547-8F1E-5E2FA73736D1}"/>
              </a:ext>
            </a:extLst>
          </p:cNvPr>
          <p:cNvSpPr/>
          <p:nvPr/>
        </p:nvSpPr>
        <p:spPr>
          <a:xfrm>
            <a:off x="8080376" y="5981112"/>
            <a:ext cx="2287587" cy="520700"/>
          </a:xfrm>
          <a:prstGeom prst="round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356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000"/>
                            </p:stCondLst>
                            <p:childTnLst>
                              <p:par>
                                <p:cTn id="6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500"/>
                            </p:stCondLst>
                            <p:childTnLst>
                              <p:par>
                                <p:cTn id="7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animBg="1"/>
      <p:bldP spid="14" grpId="0"/>
      <p:bldP spid="15" grpId="0" animBg="1"/>
      <p:bldP spid="16" grpId="0"/>
      <p:bldP spid="17" grpId="0" animBg="1"/>
      <p:bldP spid="18" grpId="0"/>
      <p:bldP spid="19" grpId="0" animBg="1"/>
      <p:bldP spid="21" grpId="0"/>
      <p:bldP spid="22" grpId="0" animBg="1"/>
      <p:bldP spid="23" grpId="0"/>
      <p:bldP spid="24" grpId="0" animBg="1"/>
      <p:bldP spid="25" grpId="0"/>
      <p:bldP spid="26" grpId="0" animBg="1"/>
      <p:bldP spid="27" grpId="0"/>
      <p:bldP spid="28" grpId="0" animBg="1"/>
      <p:bldP spid="29" grpId="0" animBg="1"/>
      <p:bldP spid="30" grpId="0" animBg="1"/>
      <p:bldP spid="31" grpId="0" animBg="1"/>
      <p:bldP spid="3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161CCEE-CA9F-41B7-8815-AB0C26397F05}"/>
              </a:ext>
            </a:extLst>
          </p:cNvPr>
          <p:cNvSpPr/>
          <p:nvPr/>
        </p:nvSpPr>
        <p:spPr>
          <a:xfrm>
            <a:off x="146209" y="160463"/>
            <a:ext cx="204911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30" name="Picture 6" descr="โยชิฮิเดะ ซูงะ&amp;quot; เตรียมประกาศลงชิงชัยหัวหน้าพรรคแอลดีพี - The Journalist Club">
            <a:extLst>
              <a:ext uri="{FF2B5EF4-FFF2-40B4-BE49-F238E27FC236}">
                <a16:creationId xmlns:a16="http://schemas.microsoft.com/office/drawing/2014/main" id="{6D862F2D-192D-4805-BF64-4C075B9762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7" r="6137" b="6973"/>
          <a:stretch/>
        </p:blipFill>
        <p:spPr bwMode="auto">
          <a:xfrm>
            <a:off x="1209759" y="234042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Việt Nam Cờ Đất - Miễn Phí vector hình ảnh trên Pixabay">
            <a:extLst>
              <a:ext uri="{FF2B5EF4-FFF2-40B4-BE49-F238E27FC236}">
                <a16:creationId xmlns:a16="http://schemas.microsoft.com/office/drawing/2014/main" id="{F66C044D-8CAA-444C-A5A9-8DDAABADA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206" y="234043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ome Page - FPTU HCM">
            <a:extLst>
              <a:ext uri="{FF2B5EF4-FFF2-40B4-BE49-F238E27FC236}">
                <a16:creationId xmlns:a16="http://schemas.microsoft.com/office/drawing/2014/main" id="{C9F2F57B-C2CE-4B69-864D-C7ABE07A3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191" y="831315"/>
            <a:ext cx="1971135" cy="58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bstract image">
            <a:extLst>
              <a:ext uri="{FF2B5EF4-FFF2-40B4-BE49-F238E27FC236}">
                <a16:creationId xmlns:a16="http://schemas.microsoft.com/office/drawing/2014/main" id="{8D1D78AB-3A4B-4684-BCF3-6BE49E5C84D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613"/>
          <a:stretch/>
        </p:blipFill>
        <p:spPr>
          <a:xfrm>
            <a:off x="146209" y="1486421"/>
            <a:ext cx="2049117" cy="12043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7C2B642-C5A2-47FA-AC4E-41D0A8FB6152}"/>
              </a:ext>
            </a:extLst>
          </p:cNvPr>
          <p:cNvSpPr/>
          <p:nvPr/>
        </p:nvSpPr>
        <p:spPr>
          <a:xfrm>
            <a:off x="2304554" y="160463"/>
            <a:ext cx="974123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6000" b="1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Yu Mincho" panose="02020400000000000000" pitchFamily="18" charset="-128"/>
                <a:ea typeface="Yu Mincho" panose="02020400000000000000" pitchFamily="18" charset="-128"/>
              </a:rPr>
              <a:t>言ってみよう　</a:t>
            </a:r>
            <a:r>
              <a:rPr lang="en-US" altLang="ja-JP" sz="6000" b="1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Yu Mincho" panose="02020400000000000000" pitchFamily="18" charset="-128"/>
                <a:ea typeface="Yu Mincho" panose="02020400000000000000" pitchFamily="18" charset="-128"/>
              </a:rPr>
              <a:t>(</a:t>
            </a:r>
            <a:r>
              <a:rPr lang="ja-JP" altLang="en-US" sz="6000" b="1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Yu Mincho" panose="02020400000000000000" pitchFamily="18" charset="-128"/>
                <a:ea typeface="Yu Mincho" panose="02020400000000000000" pitchFamily="18" charset="-128"/>
              </a:rPr>
              <a:t>別冊</a:t>
            </a:r>
            <a:r>
              <a:rPr lang="en-US" altLang="ja-JP" sz="6000" b="1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Yu Mincho" panose="02020400000000000000" pitchFamily="18" charset="-128"/>
                <a:ea typeface="Yu Mincho" panose="02020400000000000000" pitchFamily="18" charset="-128"/>
              </a:rPr>
              <a:t>)</a:t>
            </a:r>
            <a:endParaRPr lang="en-US" sz="6000" b="1" dirty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Yu Mincho" panose="02020400000000000000" pitchFamily="18" charset="-128"/>
              <a:ea typeface="Yu Mincho" panose="02020400000000000000" pitchFamily="18" charset="-128"/>
            </a:endParaRPr>
          </a:p>
        </p:txBody>
      </p:sp>
      <p:pic>
        <p:nvPicPr>
          <p:cNvPr id="13" name="Picture 12" descr="abstract image">
            <a:extLst>
              <a:ext uri="{FF2B5EF4-FFF2-40B4-BE49-F238E27FC236}">
                <a16:creationId xmlns:a16="http://schemas.microsoft.com/office/drawing/2014/main" id="{35ADFB82-A92E-4A99-934F-41E5899C461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297"/>
          <a:stretch/>
        </p:blipFill>
        <p:spPr>
          <a:xfrm>
            <a:off x="2304555" y="1486420"/>
            <a:ext cx="9741236" cy="12043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E80DC91-CD75-0B4C-8268-39F031A3622D}"/>
              </a:ext>
            </a:extLst>
          </p:cNvPr>
          <p:cNvSpPr txBox="1"/>
          <p:nvPr/>
        </p:nvSpPr>
        <p:spPr>
          <a:xfrm>
            <a:off x="480513" y="4463638"/>
            <a:ext cx="1171148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ja-JP" altLang="en-US" sz="2800">
                <a:latin typeface="Yu Mincho" panose="02020400000000000000" pitchFamily="18" charset="-128"/>
                <a:ea typeface="Yu Mincho" panose="02020400000000000000" pitchFamily="18" charset="-128"/>
              </a:rPr>
              <a:t>。</a:t>
            </a:r>
            <a:endParaRPr lang="en-US" altLang="ja-JP" sz="2800" dirty="0">
              <a:latin typeface="Yu Mincho" panose="02020400000000000000" pitchFamily="18" charset="-128"/>
              <a:ea typeface="Yu Mincho" panose="02020400000000000000" pitchFamily="18" charset="-128"/>
            </a:endParaRPr>
          </a:p>
          <a:p>
            <a:r>
              <a:rPr lang="ja-JP" altLang="en-US" sz="2800"/>
              <a:t>　　　　　　　　　　　　</a:t>
            </a:r>
            <a:endParaRPr lang="en-US" sz="28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AEA75F1-E8FC-044B-9832-A17E1C622F0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2856" y="1806125"/>
            <a:ext cx="6697362" cy="382706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D1FB519-6152-0C40-8C82-02EC6BD484A8}"/>
              </a:ext>
            </a:extLst>
          </p:cNvPr>
          <p:cNvSpPr txBox="1"/>
          <p:nvPr/>
        </p:nvSpPr>
        <p:spPr>
          <a:xfrm>
            <a:off x="3774542" y="6117894"/>
            <a:ext cx="38779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err="1">
                <a:solidFill>
                  <a:srgbClr val="C00000"/>
                </a:solidFill>
              </a:rPr>
              <a:t>高</a:t>
            </a:r>
            <a:r>
              <a:rPr lang="en-US" sz="4800" dirty="0" err="1">
                <a:solidFill>
                  <a:srgbClr val="C00000"/>
                </a:solidFill>
                <a:highlight>
                  <a:srgbClr val="FFFF00"/>
                </a:highlight>
              </a:rPr>
              <a:t>すぎます</a:t>
            </a:r>
            <a:r>
              <a:rPr lang="en-US" sz="4800" dirty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1334745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4" grpId="0"/>
      <p:bldP spid="14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161CCEE-CA9F-41B7-8815-AB0C26397F05}"/>
              </a:ext>
            </a:extLst>
          </p:cNvPr>
          <p:cNvSpPr/>
          <p:nvPr/>
        </p:nvSpPr>
        <p:spPr>
          <a:xfrm>
            <a:off x="146209" y="160463"/>
            <a:ext cx="204911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30" name="Picture 6" descr="โยชิฮิเดะ ซูงะ&amp;quot; เตรียมประกาศลงชิงชัยหัวหน้าพรรคแอลดีพี - The Journalist Club">
            <a:extLst>
              <a:ext uri="{FF2B5EF4-FFF2-40B4-BE49-F238E27FC236}">
                <a16:creationId xmlns:a16="http://schemas.microsoft.com/office/drawing/2014/main" id="{6D862F2D-192D-4805-BF64-4C075B9762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7" r="6137" b="6973"/>
          <a:stretch/>
        </p:blipFill>
        <p:spPr bwMode="auto">
          <a:xfrm>
            <a:off x="1209759" y="234042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Việt Nam Cờ Đất - Miễn Phí vector hình ảnh trên Pixabay">
            <a:extLst>
              <a:ext uri="{FF2B5EF4-FFF2-40B4-BE49-F238E27FC236}">
                <a16:creationId xmlns:a16="http://schemas.microsoft.com/office/drawing/2014/main" id="{F66C044D-8CAA-444C-A5A9-8DDAABADA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206" y="234043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ome Page - FPTU HCM">
            <a:extLst>
              <a:ext uri="{FF2B5EF4-FFF2-40B4-BE49-F238E27FC236}">
                <a16:creationId xmlns:a16="http://schemas.microsoft.com/office/drawing/2014/main" id="{C9F2F57B-C2CE-4B69-864D-C7ABE07A3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191" y="831315"/>
            <a:ext cx="1971135" cy="58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bstract image">
            <a:extLst>
              <a:ext uri="{FF2B5EF4-FFF2-40B4-BE49-F238E27FC236}">
                <a16:creationId xmlns:a16="http://schemas.microsoft.com/office/drawing/2014/main" id="{8D1D78AB-3A4B-4684-BCF3-6BE49E5C84D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613"/>
          <a:stretch/>
        </p:blipFill>
        <p:spPr>
          <a:xfrm>
            <a:off x="146209" y="1486421"/>
            <a:ext cx="2049117" cy="12043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7C2B642-C5A2-47FA-AC4E-41D0A8FB6152}"/>
              </a:ext>
            </a:extLst>
          </p:cNvPr>
          <p:cNvSpPr/>
          <p:nvPr/>
        </p:nvSpPr>
        <p:spPr>
          <a:xfrm>
            <a:off x="2304554" y="160463"/>
            <a:ext cx="974123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6000" b="1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Yu Mincho" panose="02020400000000000000" pitchFamily="18" charset="-128"/>
                <a:ea typeface="Yu Mincho" panose="02020400000000000000" pitchFamily="18" charset="-128"/>
              </a:rPr>
              <a:t>言ってみよう　</a:t>
            </a:r>
            <a:r>
              <a:rPr lang="en-US" altLang="ja-JP" sz="6000" b="1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Yu Mincho" panose="02020400000000000000" pitchFamily="18" charset="-128"/>
                <a:ea typeface="Yu Mincho" panose="02020400000000000000" pitchFamily="18" charset="-128"/>
              </a:rPr>
              <a:t>(</a:t>
            </a:r>
            <a:r>
              <a:rPr lang="ja-JP" altLang="en-US" sz="6000" b="1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Yu Mincho" panose="02020400000000000000" pitchFamily="18" charset="-128"/>
                <a:ea typeface="Yu Mincho" panose="02020400000000000000" pitchFamily="18" charset="-128"/>
              </a:rPr>
              <a:t>別冊</a:t>
            </a:r>
            <a:r>
              <a:rPr lang="en-US" altLang="ja-JP" sz="6000" b="1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Yu Mincho" panose="02020400000000000000" pitchFamily="18" charset="-128"/>
                <a:ea typeface="Yu Mincho" panose="02020400000000000000" pitchFamily="18" charset="-128"/>
              </a:rPr>
              <a:t>)</a:t>
            </a:r>
            <a:endParaRPr lang="en-US" sz="6000" b="1" dirty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Yu Mincho" panose="02020400000000000000" pitchFamily="18" charset="-128"/>
              <a:ea typeface="Yu Mincho" panose="02020400000000000000" pitchFamily="18" charset="-128"/>
            </a:endParaRPr>
          </a:p>
        </p:txBody>
      </p:sp>
      <p:pic>
        <p:nvPicPr>
          <p:cNvPr id="13" name="Picture 12" descr="abstract image">
            <a:extLst>
              <a:ext uri="{FF2B5EF4-FFF2-40B4-BE49-F238E27FC236}">
                <a16:creationId xmlns:a16="http://schemas.microsoft.com/office/drawing/2014/main" id="{35ADFB82-A92E-4A99-934F-41E5899C461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297"/>
          <a:stretch/>
        </p:blipFill>
        <p:spPr>
          <a:xfrm>
            <a:off x="2304555" y="1486420"/>
            <a:ext cx="9741236" cy="1204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736CCF8-2C61-5640-B4A3-A7DE7A840A1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348" y="1881899"/>
            <a:ext cx="4393339" cy="363706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AC3D331-1F43-BF4B-B3D1-90D9A98B9F4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1881899"/>
            <a:ext cx="5099582" cy="371656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E0E0F60-3FD5-2240-976B-35E478ED46B9}"/>
              </a:ext>
            </a:extLst>
          </p:cNvPr>
          <p:cNvSpPr/>
          <p:nvPr/>
        </p:nvSpPr>
        <p:spPr>
          <a:xfrm>
            <a:off x="189273" y="5928096"/>
            <a:ext cx="4025746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 dirty="0">
                <a:solidFill>
                  <a:srgbClr val="C00000"/>
                </a:solidFill>
                <a:latin typeface="Yu Mincho" panose="02020400000000000000" pitchFamily="18" charset="-128"/>
                <a:ea typeface="Yu Mincho" panose="02020400000000000000" pitchFamily="18" charset="-128"/>
              </a:rPr>
              <a:t>____</a:t>
            </a:r>
            <a:r>
              <a:rPr lang="en-US" sz="4400" b="1" dirty="0" err="1">
                <a:solidFill>
                  <a:srgbClr val="C00000"/>
                </a:solidFill>
                <a:highlight>
                  <a:srgbClr val="FFFF00"/>
                </a:highlight>
                <a:latin typeface="Yu Mincho" panose="02020400000000000000" pitchFamily="18" charset="-128"/>
                <a:ea typeface="Yu Mincho" panose="02020400000000000000" pitchFamily="18" charset="-128"/>
              </a:rPr>
              <a:t>すぎます</a:t>
            </a:r>
            <a:endParaRPr lang="en-US" sz="4400" b="1" dirty="0">
              <a:latin typeface="Yu Mincho" panose="02020400000000000000" pitchFamily="18" charset="-128"/>
              <a:ea typeface="Yu Mincho" panose="02020400000000000000" pitchFamily="18" charset="-128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8A8DFE9-9C41-C447-BC08-F20AF17EA31E}"/>
              </a:ext>
            </a:extLst>
          </p:cNvPr>
          <p:cNvSpPr/>
          <p:nvPr/>
        </p:nvSpPr>
        <p:spPr>
          <a:xfrm>
            <a:off x="6040102" y="6046220"/>
            <a:ext cx="4025746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 dirty="0">
                <a:solidFill>
                  <a:srgbClr val="C00000"/>
                </a:solidFill>
                <a:latin typeface="Yu Mincho" panose="02020400000000000000" pitchFamily="18" charset="-128"/>
                <a:ea typeface="Yu Mincho" panose="02020400000000000000" pitchFamily="18" charset="-128"/>
              </a:rPr>
              <a:t>____</a:t>
            </a:r>
            <a:r>
              <a:rPr lang="en-US" sz="4400" b="1" dirty="0" err="1">
                <a:solidFill>
                  <a:srgbClr val="C00000"/>
                </a:solidFill>
                <a:highlight>
                  <a:srgbClr val="FFFF00"/>
                </a:highlight>
                <a:latin typeface="Yu Mincho" panose="02020400000000000000" pitchFamily="18" charset="-128"/>
                <a:ea typeface="Yu Mincho" panose="02020400000000000000" pitchFamily="18" charset="-128"/>
              </a:rPr>
              <a:t>すぎます</a:t>
            </a:r>
            <a:endParaRPr lang="en-US" sz="4400" b="1" dirty="0">
              <a:latin typeface="Yu Mincho" panose="02020400000000000000" pitchFamily="18" charset="-128"/>
              <a:ea typeface="Yu Mincho" panose="020204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07518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161CCEE-CA9F-41B7-8815-AB0C26397F05}"/>
              </a:ext>
            </a:extLst>
          </p:cNvPr>
          <p:cNvSpPr/>
          <p:nvPr/>
        </p:nvSpPr>
        <p:spPr>
          <a:xfrm>
            <a:off x="146209" y="160463"/>
            <a:ext cx="204911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30" name="Picture 6" descr="โยชิฮิเดะ ซูงะ&amp;quot; เตรียมประกาศลงชิงชัยหัวหน้าพรรคแอลดีพี - The Journalist Club">
            <a:extLst>
              <a:ext uri="{FF2B5EF4-FFF2-40B4-BE49-F238E27FC236}">
                <a16:creationId xmlns:a16="http://schemas.microsoft.com/office/drawing/2014/main" id="{6D862F2D-192D-4805-BF64-4C075B9762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7" r="6137" b="6973"/>
          <a:stretch/>
        </p:blipFill>
        <p:spPr bwMode="auto">
          <a:xfrm>
            <a:off x="1209759" y="234042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Việt Nam Cờ Đất - Miễn Phí vector hình ảnh trên Pixabay">
            <a:extLst>
              <a:ext uri="{FF2B5EF4-FFF2-40B4-BE49-F238E27FC236}">
                <a16:creationId xmlns:a16="http://schemas.microsoft.com/office/drawing/2014/main" id="{F66C044D-8CAA-444C-A5A9-8DDAABADA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206" y="234043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ome Page - FPTU HCM">
            <a:extLst>
              <a:ext uri="{FF2B5EF4-FFF2-40B4-BE49-F238E27FC236}">
                <a16:creationId xmlns:a16="http://schemas.microsoft.com/office/drawing/2014/main" id="{C9F2F57B-C2CE-4B69-864D-C7ABE07A3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191" y="831315"/>
            <a:ext cx="1971135" cy="58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bstract image">
            <a:extLst>
              <a:ext uri="{FF2B5EF4-FFF2-40B4-BE49-F238E27FC236}">
                <a16:creationId xmlns:a16="http://schemas.microsoft.com/office/drawing/2014/main" id="{8D1D78AB-3A4B-4684-BCF3-6BE49E5C84D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613"/>
          <a:stretch/>
        </p:blipFill>
        <p:spPr>
          <a:xfrm>
            <a:off x="146209" y="1486421"/>
            <a:ext cx="2049117" cy="12043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7C2B642-C5A2-47FA-AC4E-41D0A8FB6152}"/>
              </a:ext>
            </a:extLst>
          </p:cNvPr>
          <p:cNvSpPr/>
          <p:nvPr/>
        </p:nvSpPr>
        <p:spPr>
          <a:xfrm>
            <a:off x="2304554" y="160463"/>
            <a:ext cx="974123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6000" b="1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Yu Mincho" panose="02020400000000000000" pitchFamily="18" charset="-128"/>
                <a:ea typeface="Yu Mincho" panose="02020400000000000000" pitchFamily="18" charset="-128"/>
              </a:rPr>
              <a:t>言ってみよう　</a:t>
            </a:r>
            <a:r>
              <a:rPr lang="en-US" altLang="ja-JP" sz="6000" b="1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Yu Mincho" panose="02020400000000000000" pitchFamily="18" charset="-128"/>
                <a:ea typeface="Yu Mincho" panose="02020400000000000000" pitchFamily="18" charset="-128"/>
              </a:rPr>
              <a:t>(</a:t>
            </a:r>
            <a:r>
              <a:rPr lang="ja-JP" altLang="en-US" sz="6000" b="1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Yu Mincho" panose="02020400000000000000" pitchFamily="18" charset="-128"/>
                <a:ea typeface="Yu Mincho" panose="02020400000000000000" pitchFamily="18" charset="-128"/>
              </a:rPr>
              <a:t>別冊</a:t>
            </a:r>
            <a:r>
              <a:rPr lang="en-US" altLang="ja-JP" sz="6000" b="1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Yu Mincho" panose="02020400000000000000" pitchFamily="18" charset="-128"/>
                <a:ea typeface="Yu Mincho" panose="02020400000000000000" pitchFamily="18" charset="-128"/>
              </a:rPr>
              <a:t>)</a:t>
            </a:r>
            <a:endParaRPr lang="en-US" sz="6000" b="1" dirty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Yu Mincho" panose="02020400000000000000" pitchFamily="18" charset="-128"/>
              <a:ea typeface="Yu Mincho" panose="02020400000000000000" pitchFamily="18" charset="-128"/>
            </a:endParaRPr>
          </a:p>
        </p:txBody>
      </p:sp>
      <p:pic>
        <p:nvPicPr>
          <p:cNvPr id="13" name="Picture 12" descr="abstract image">
            <a:extLst>
              <a:ext uri="{FF2B5EF4-FFF2-40B4-BE49-F238E27FC236}">
                <a16:creationId xmlns:a16="http://schemas.microsoft.com/office/drawing/2014/main" id="{35ADFB82-A92E-4A99-934F-41E5899C461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297"/>
          <a:stretch/>
        </p:blipFill>
        <p:spPr>
          <a:xfrm>
            <a:off x="2304555" y="1486420"/>
            <a:ext cx="9741236" cy="1204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361F04-76B4-9540-8324-908FA4F602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191" y="1946537"/>
            <a:ext cx="5364203" cy="345357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D659C78-B939-324D-977C-2C85157A0A7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3609" y="1918008"/>
            <a:ext cx="5272440" cy="345357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F3B14852-E51D-8545-BF27-C7145BB43932}"/>
              </a:ext>
            </a:extLst>
          </p:cNvPr>
          <p:cNvSpPr/>
          <p:nvPr/>
        </p:nvSpPr>
        <p:spPr>
          <a:xfrm>
            <a:off x="189273" y="5928096"/>
            <a:ext cx="4025746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 dirty="0">
                <a:solidFill>
                  <a:srgbClr val="C00000"/>
                </a:solidFill>
                <a:latin typeface="Yu Mincho" panose="02020400000000000000" pitchFamily="18" charset="-128"/>
                <a:ea typeface="Yu Mincho" panose="02020400000000000000" pitchFamily="18" charset="-128"/>
              </a:rPr>
              <a:t>____</a:t>
            </a:r>
            <a:r>
              <a:rPr lang="en-US" sz="4400" b="1" dirty="0" err="1">
                <a:solidFill>
                  <a:srgbClr val="C00000"/>
                </a:solidFill>
                <a:highlight>
                  <a:srgbClr val="FFFF00"/>
                </a:highlight>
                <a:latin typeface="Yu Mincho" panose="02020400000000000000" pitchFamily="18" charset="-128"/>
                <a:ea typeface="Yu Mincho" panose="02020400000000000000" pitchFamily="18" charset="-128"/>
              </a:rPr>
              <a:t>すぎます</a:t>
            </a:r>
            <a:endParaRPr lang="en-US" sz="4400" b="1" dirty="0">
              <a:latin typeface="Yu Mincho" panose="02020400000000000000" pitchFamily="18" charset="-128"/>
              <a:ea typeface="Yu Mincho" panose="02020400000000000000" pitchFamily="18" charset="-128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7A00CDB-A332-3344-8E20-ADA6182AFCB8}"/>
              </a:ext>
            </a:extLst>
          </p:cNvPr>
          <p:cNvSpPr/>
          <p:nvPr/>
        </p:nvSpPr>
        <p:spPr>
          <a:xfrm>
            <a:off x="7175172" y="5928095"/>
            <a:ext cx="4025746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 dirty="0">
                <a:solidFill>
                  <a:srgbClr val="C00000"/>
                </a:solidFill>
                <a:latin typeface="Yu Mincho" panose="02020400000000000000" pitchFamily="18" charset="-128"/>
                <a:ea typeface="Yu Mincho" panose="02020400000000000000" pitchFamily="18" charset="-128"/>
              </a:rPr>
              <a:t>____</a:t>
            </a:r>
            <a:r>
              <a:rPr lang="en-US" sz="4400" b="1" dirty="0" err="1">
                <a:solidFill>
                  <a:srgbClr val="C00000"/>
                </a:solidFill>
                <a:highlight>
                  <a:srgbClr val="FFFF00"/>
                </a:highlight>
                <a:latin typeface="Yu Mincho" panose="02020400000000000000" pitchFamily="18" charset="-128"/>
                <a:ea typeface="Yu Mincho" panose="02020400000000000000" pitchFamily="18" charset="-128"/>
              </a:rPr>
              <a:t>すぎます</a:t>
            </a:r>
            <a:endParaRPr lang="en-US" sz="4400" b="1" dirty="0">
              <a:latin typeface="Yu Mincho" panose="02020400000000000000" pitchFamily="18" charset="-128"/>
              <a:ea typeface="Yu Mincho" panose="020204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35376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161CCEE-CA9F-41B7-8815-AB0C26397F05}"/>
              </a:ext>
            </a:extLst>
          </p:cNvPr>
          <p:cNvSpPr/>
          <p:nvPr/>
        </p:nvSpPr>
        <p:spPr>
          <a:xfrm>
            <a:off x="146209" y="160463"/>
            <a:ext cx="204911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30" name="Picture 6" descr="โยชิฮิเดะ ซูงะ&amp;quot; เตรียมประกาศลงชิงชัยหัวหน้าพรรคแอลดีพี - The Journalist Club">
            <a:extLst>
              <a:ext uri="{FF2B5EF4-FFF2-40B4-BE49-F238E27FC236}">
                <a16:creationId xmlns:a16="http://schemas.microsoft.com/office/drawing/2014/main" id="{6D862F2D-192D-4805-BF64-4C075B9762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7" r="6137" b="6973"/>
          <a:stretch/>
        </p:blipFill>
        <p:spPr bwMode="auto">
          <a:xfrm>
            <a:off x="1209759" y="234042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Việt Nam Cờ Đất - Miễn Phí vector hình ảnh trên Pixabay">
            <a:extLst>
              <a:ext uri="{FF2B5EF4-FFF2-40B4-BE49-F238E27FC236}">
                <a16:creationId xmlns:a16="http://schemas.microsoft.com/office/drawing/2014/main" id="{F66C044D-8CAA-444C-A5A9-8DDAABADA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206" y="234043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ome Page - FPTU HCM">
            <a:extLst>
              <a:ext uri="{FF2B5EF4-FFF2-40B4-BE49-F238E27FC236}">
                <a16:creationId xmlns:a16="http://schemas.microsoft.com/office/drawing/2014/main" id="{C9F2F57B-C2CE-4B69-864D-C7ABE07A3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191" y="831315"/>
            <a:ext cx="1971135" cy="58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bstract image">
            <a:extLst>
              <a:ext uri="{FF2B5EF4-FFF2-40B4-BE49-F238E27FC236}">
                <a16:creationId xmlns:a16="http://schemas.microsoft.com/office/drawing/2014/main" id="{8D1D78AB-3A4B-4684-BCF3-6BE49E5C84D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613"/>
          <a:stretch/>
        </p:blipFill>
        <p:spPr>
          <a:xfrm>
            <a:off x="146209" y="1486421"/>
            <a:ext cx="2049117" cy="12043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7C2B642-C5A2-47FA-AC4E-41D0A8FB6152}"/>
              </a:ext>
            </a:extLst>
          </p:cNvPr>
          <p:cNvSpPr/>
          <p:nvPr/>
        </p:nvSpPr>
        <p:spPr>
          <a:xfrm>
            <a:off x="2304554" y="160463"/>
            <a:ext cx="974123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6000" b="1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Yu Mincho" panose="02020400000000000000" pitchFamily="18" charset="-128"/>
                <a:ea typeface="Yu Mincho" panose="02020400000000000000" pitchFamily="18" charset="-128"/>
              </a:rPr>
              <a:t>言ってみよう　</a:t>
            </a:r>
            <a:r>
              <a:rPr lang="en-US" altLang="ja-JP" sz="6000" b="1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Yu Mincho" panose="02020400000000000000" pitchFamily="18" charset="-128"/>
                <a:ea typeface="Yu Mincho" panose="02020400000000000000" pitchFamily="18" charset="-128"/>
              </a:rPr>
              <a:t>(</a:t>
            </a:r>
            <a:r>
              <a:rPr lang="ja-JP" altLang="en-US" sz="6000" b="1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Yu Mincho" panose="02020400000000000000" pitchFamily="18" charset="-128"/>
                <a:ea typeface="Yu Mincho" panose="02020400000000000000" pitchFamily="18" charset="-128"/>
              </a:rPr>
              <a:t>別冊</a:t>
            </a:r>
            <a:r>
              <a:rPr lang="en-US" altLang="ja-JP" sz="6000" b="1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Yu Mincho" panose="02020400000000000000" pitchFamily="18" charset="-128"/>
                <a:ea typeface="Yu Mincho" panose="02020400000000000000" pitchFamily="18" charset="-128"/>
              </a:rPr>
              <a:t>)</a:t>
            </a:r>
            <a:endParaRPr lang="en-US" sz="6000" b="1" dirty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Yu Mincho" panose="02020400000000000000" pitchFamily="18" charset="-128"/>
              <a:ea typeface="Yu Mincho" panose="02020400000000000000" pitchFamily="18" charset="-128"/>
            </a:endParaRPr>
          </a:p>
        </p:txBody>
      </p:sp>
      <p:pic>
        <p:nvPicPr>
          <p:cNvPr id="13" name="Picture 12" descr="abstract image">
            <a:extLst>
              <a:ext uri="{FF2B5EF4-FFF2-40B4-BE49-F238E27FC236}">
                <a16:creationId xmlns:a16="http://schemas.microsoft.com/office/drawing/2014/main" id="{35ADFB82-A92E-4A99-934F-41E5899C461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297"/>
          <a:stretch/>
        </p:blipFill>
        <p:spPr>
          <a:xfrm>
            <a:off x="2304555" y="1486420"/>
            <a:ext cx="9741236" cy="1204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75DF36A-E2AA-8346-B86F-DE4F9EF1E65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4691" y="1849778"/>
            <a:ext cx="8932127" cy="408074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A1333D5-19B6-1648-B220-51DD53BFA44F}"/>
              </a:ext>
            </a:extLst>
          </p:cNvPr>
          <p:cNvSpPr/>
          <p:nvPr/>
        </p:nvSpPr>
        <p:spPr>
          <a:xfrm>
            <a:off x="3913780" y="6088559"/>
            <a:ext cx="4025746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 dirty="0">
                <a:solidFill>
                  <a:srgbClr val="C00000"/>
                </a:solidFill>
                <a:latin typeface="Yu Mincho" panose="02020400000000000000" pitchFamily="18" charset="-128"/>
                <a:ea typeface="Yu Mincho" panose="02020400000000000000" pitchFamily="18" charset="-128"/>
              </a:rPr>
              <a:t>____</a:t>
            </a:r>
            <a:r>
              <a:rPr lang="en-US" sz="4400" b="1" dirty="0" err="1">
                <a:solidFill>
                  <a:srgbClr val="C00000"/>
                </a:solidFill>
                <a:highlight>
                  <a:srgbClr val="FFFF00"/>
                </a:highlight>
                <a:latin typeface="Yu Mincho" panose="02020400000000000000" pitchFamily="18" charset="-128"/>
                <a:ea typeface="Yu Mincho" panose="02020400000000000000" pitchFamily="18" charset="-128"/>
              </a:rPr>
              <a:t>すぎます</a:t>
            </a:r>
            <a:endParaRPr lang="en-US" sz="4400" b="1" dirty="0">
              <a:latin typeface="Yu Mincho" panose="02020400000000000000" pitchFamily="18" charset="-128"/>
              <a:ea typeface="Yu Mincho" panose="020204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67042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161CCEE-CA9F-41B7-8815-AB0C26397F05}"/>
              </a:ext>
            </a:extLst>
          </p:cNvPr>
          <p:cNvSpPr/>
          <p:nvPr/>
        </p:nvSpPr>
        <p:spPr>
          <a:xfrm>
            <a:off x="146209" y="160463"/>
            <a:ext cx="204911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30" name="Picture 6" descr="โยชิฮิเดะ ซูงะ&amp;quot; เตรียมประกาศลงชิงชัยหัวหน้าพรรคแอลดีพี - The Journalist Club">
            <a:extLst>
              <a:ext uri="{FF2B5EF4-FFF2-40B4-BE49-F238E27FC236}">
                <a16:creationId xmlns:a16="http://schemas.microsoft.com/office/drawing/2014/main" id="{6D862F2D-192D-4805-BF64-4C075B9762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7" r="6137" b="6973"/>
          <a:stretch/>
        </p:blipFill>
        <p:spPr bwMode="auto">
          <a:xfrm>
            <a:off x="1209759" y="234042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Việt Nam Cờ Đất - Miễn Phí vector hình ảnh trên Pixabay">
            <a:extLst>
              <a:ext uri="{FF2B5EF4-FFF2-40B4-BE49-F238E27FC236}">
                <a16:creationId xmlns:a16="http://schemas.microsoft.com/office/drawing/2014/main" id="{F66C044D-8CAA-444C-A5A9-8DDAABADA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206" y="234043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ome Page - FPTU HCM">
            <a:extLst>
              <a:ext uri="{FF2B5EF4-FFF2-40B4-BE49-F238E27FC236}">
                <a16:creationId xmlns:a16="http://schemas.microsoft.com/office/drawing/2014/main" id="{C9F2F57B-C2CE-4B69-864D-C7ABE07A3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191" y="831315"/>
            <a:ext cx="1971135" cy="58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bstract image">
            <a:extLst>
              <a:ext uri="{FF2B5EF4-FFF2-40B4-BE49-F238E27FC236}">
                <a16:creationId xmlns:a16="http://schemas.microsoft.com/office/drawing/2014/main" id="{8D1D78AB-3A4B-4684-BCF3-6BE49E5C84D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613"/>
          <a:stretch/>
        </p:blipFill>
        <p:spPr>
          <a:xfrm>
            <a:off x="146209" y="1486421"/>
            <a:ext cx="2049117" cy="12043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7C2B642-C5A2-47FA-AC4E-41D0A8FB6152}"/>
              </a:ext>
            </a:extLst>
          </p:cNvPr>
          <p:cNvSpPr/>
          <p:nvPr/>
        </p:nvSpPr>
        <p:spPr>
          <a:xfrm>
            <a:off x="2304554" y="160463"/>
            <a:ext cx="974123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vi-VN" altLang="ja-JP" sz="6000" b="1" dirty="0"/>
          </a:p>
          <a:p>
            <a:pPr algn="ctr"/>
            <a:r>
              <a:rPr lang="ja-JP" altLang="en-US" sz="6000" b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ea typeface="游明朝" panose="02020400000000000000" pitchFamily="18" charset="-128"/>
                <a:cs typeface="Arial" panose="020B0604020202020204" pitchFamily="34" charset="0"/>
              </a:rPr>
              <a:t>チャレンジ </a:t>
            </a:r>
            <a:r>
              <a:rPr lang="en-US" altLang="ja-JP" sz="6000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ea typeface="游明朝" panose="02020400000000000000" pitchFamily="18" charset="-128"/>
                <a:cs typeface="Arial" panose="020B0604020202020204" pitchFamily="34" charset="0"/>
              </a:rPr>
              <a:t>6</a:t>
            </a:r>
            <a:endParaRPr lang="en-US" sz="6000" b="1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20204" pitchFamily="34" charset="0"/>
              <a:ea typeface="游明朝" panose="02020400000000000000" pitchFamily="18" charset="-128"/>
              <a:cs typeface="Arial" panose="020B0604020202020204" pitchFamily="34" charset="0"/>
            </a:endParaRPr>
          </a:p>
          <a:p>
            <a:pPr lvl="0" algn="ctr"/>
            <a:endParaRPr lang="en-US" sz="6000" dirty="0"/>
          </a:p>
        </p:txBody>
      </p:sp>
      <p:pic>
        <p:nvPicPr>
          <p:cNvPr id="13" name="Picture 12" descr="abstract image">
            <a:extLst>
              <a:ext uri="{FF2B5EF4-FFF2-40B4-BE49-F238E27FC236}">
                <a16:creationId xmlns:a16="http://schemas.microsoft.com/office/drawing/2014/main" id="{35ADFB82-A92E-4A99-934F-41E5899C461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297"/>
          <a:stretch/>
        </p:blipFill>
        <p:spPr>
          <a:xfrm>
            <a:off x="2304555" y="1486420"/>
            <a:ext cx="9741236" cy="120438"/>
          </a:xfrm>
          <a:prstGeom prst="rect">
            <a:avLst/>
          </a:prstGeom>
        </p:spPr>
      </p:pic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7F78CFBC-A5DB-42F4-9BF8-5B7BBD2C4A5E}"/>
              </a:ext>
            </a:extLst>
          </p:cNvPr>
          <p:cNvSpPr/>
          <p:nvPr/>
        </p:nvSpPr>
        <p:spPr>
          <a:xfrm>
            <a:off x="1854959" y="5873402"/>
            <a:ext cx="268044" cy="707886"/>
          </a:xfrm>
          <a:prstGeom prst="round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A3B01459-1DCE-4723-817D-FA675383B560}"/>
              </a:ext>
            </a:extLst>
          </p:cNvPr>
          <p:cNvSpPr/>
          <p:nvPr/>
        </p:nvSpPr>
        <p:spPr>
          <a:xfrm>
            <a:off x="2195326" y="5873402"/>
            <a:ext cx="1494830" cy="707886"/>
          </a:xfrm>
          <a:prstGeom prst="round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4000" b="1" cap="none" spc="0" dirty="0">
                <a:ln w="0"/>
                <a:solidFill>
                  <a:schemeClr val="tx1"/>
                </a:solidFill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A</a:t>
            </a:r>
            <a:r>
              <a:rPr lang="vi-VN" altLang="ja-JP" sz="4000" b="1" dirty="0">
                <a:ln w="0"/>
                <a:solidFill>
                  <a:schemeClr val="bg1"/>
                </a:solidFill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22</a:t>
            </a:r>
            <a:endParaRPr lang="en-US" altLang="ja-JP" sz="4000" b="1" cap="none" spc="0" dirty="0">
              <a:ln w="0"/>
              <a:solidFill>
                <a:schemeClr val="bg1"/>
              </a:solidFill>
              <a:latin typeface="Arial" panose="020B0604020202020204" pitchFamily="34" charset="0"/>
              <a:ea typeface="Yu Mincho" panose="02020400000000000000" pitchFamily="18" charset="-128"/>
              <a:cs typeface="Arial" panose="020B0604020202020204" pitchFamily="34" charset="0"/>
            </a:endParaRPr>
          </a:p>
        </p:txBody>
      </p:sp>
      <p:pic>
        <p:nvPicPr>
          <p:cNvPr id="20" name="Picture 2" descr="Kỷ Lục Quay Đĩa Bản Ghi Vinyl Âm - Miễn Phí vector hình ảnh trên Pixabay">
            <a:extLst>
              <a:ext uri="{FF2B5EF4-FFF2-40B4-BE49-F238E27FC236}">
                <a16:creationId xmlns:a16="http://schemas.microsoft.com/office/drawing/2014/main" id="{096FDB08-0A22-4117-AC1E-A970DA6A85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512" y="5515863"/>
            <a:ext cx="1167528" cy="106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A3E67CF-A0AD-5A44-B730-35D6EA900E6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36380" y="1784195"/>
            <a:ext cx="8040685" cy="4807709"/>
          </a:xfrm>
          <a:prstGeom prst="rect">
            <a:avLst/>
          </a:prstGeom>
        </p:spPr>
      </p:pic>
      <p:pic>
        <p:nvPicPr>
          <p:cNvPr id="2" name="22 2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2699059" y="4919321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437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01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161CCEE-CA9F-41B7-8815-AB0C26397F05}"/>
              </a:ext>
            </a:extLst>
          </p:cNvPr>
          <p:cNvSpPr/>
          <p:nvPr/>
        </p:nvSpPr>
        <p:spPr>
          <a:xfrm>
            <a:off x="146209" y="160463"/>
            <a:ext cx="204911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30" name="Picture 6" descr="โยชิฮิเดะ ซูงะ&amp;quot; เตรียมประกาศลงชิงชัยหัวหน้าพรรคแอลดีพี - The Journalist Club">
            <a:extLst>
              <a:ext uri="{FF2B5EF4-FFF2-40B4-BE49-F238E27FC236}">
                <a16:creationId xmlns:a16="http://schemas.microsoft.com/office/drawing/2014/main" id="{6D862F2D-192D-4805-BF64-4C075B9762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7" r="6137" b="6973"/>
          <a:stretch/>
        </p:blipFill>
        <p:spPr bwMode="auto">
          <a:xfrm>
            <a:off x="1209759" y="234042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Việt Nam Cờ Đất - Miễn Phí vector hình ảnh trên Pixabay">
            <a:extLst>
              <a:ext uri="{FF2B5EF4-FFF2-40B4-BE49-F238E27FC236}">
                <a16:creationId xmlns:a16="http://schemas.microsoft.com/office/drawing/2014/main" id="{F66C044D-8CAA-444C-A5A9-8DDAABADA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206" y="234043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ome Page - FPTU HCM">
            <a:extLst>
              <a:ext uri="{FF2B5EF4-FFF2-40B4-BE49-F238E27FC236}">
                <a16:creationId xmlns:a16="http://schemas.microsoft.com/office/drawing/2014/main" id="{C9F2F57B-C2CE-4B69-864D-C7ABE07A3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191" y="831315"/>
            <a:ext cx="1971135" cy="58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bstract image">
            <a:extLst>
              <a:ext uri="{FF2B5EF4-FFF2-40B4-BE49-F238E27FC236}">
                <a16:creationId xmlns:a16="http://schemas.microsoft.com/office/drawing/2014/main" id="{8D1D78AB-3A4B-4684-BCF3-6BE49E5C84D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613"/>
          <a:stretch/>
        </p:blipFill>
        <p:spPr>
          <a:xfrm>
            <a:off x="146209" y="1486421"/>
            <a:ext cx="2049117" cy="12043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7C2B642-C5A2-47FA-AC4E-41D0A8FB6152}"/>
              </a:ext>
            </a:extLst>
          </p:cNvPr>
          <p:cNvSpPr/>
          <p:nvPr/>
        </p:nvSpPr>
        <p:spPr>
          <a:xfrm>
            <a:off x="2304554" y="160463"/>
            <a:ext cx="974123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6000" b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ea typeface="游明朝" panose="02020400000000000000" pitchFamily="18" charset="-128"/>
                <a:cs typeface="Arial" panose="020B0604020202020204" pitchFamily="34" charset="0"/>
              </a:rPr>
              <a:t>チャレンジ </a:t>
            </a:r>
            <a:r>
              <a:rPr lang="en-US" altLang="ja-JP" sz="6000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ea typeface="游明朝" panose="02020400000000000000" pitchFamily="18" charset="-128"/>
                <a:cs typeface="Arial" panose="020B0604020202020204" pitchFamily="34" charset="0"/>
              </a:rPr>
              <a:t>6</a:t>
            </a:r>
            <a:endParaRPr lang="en-US" sz="6000" b="1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20204" pitchFamily="34" charset="0"/>
              <a:ea typeface="游明朝" panose="02020400000000000000" pitchFamily="18" charset="-128"/>
              <a:cs typeface="Arial" panose="020B0604020202020204" pitchFamily="34" charset="0"/>
            </a:endParaRPr>
          </a:p>
        </p:txBody>
      </p:sp>
      <p:pic>
        <p:nvPicPr>
          <p:cNvPr id="13" name="Picture 12" descr="abstract image">
            <a:extLst>
              <a:ext uri="{FF2B5EF4-FFF2-40B4-BE49-F238E27FC236}">
                <a16:creationId xmlns:a16="http://schemas.microsoft.com/office/drawing/2014/main" id="{35ADFB82-A92E-4A99-934F-41E5899C461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297"/>
          <a:stretch/>
        </p:blipFill>
        <p:spPr>
          <a:xfrm>
            <a:off x="2304555" y="1486420"/>
            <a:ext cx="9741236" cy="1204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2761239-D452-CC45-BA6E-3CCF110CB92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487" y="2170411"/>
            <a:ext cx="5072943" cy="366125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8B24134-036F-974C-8A04-E6BCC7126A02}"/>
              </a:ext>
            </a:extLst>
          </p:cNvPr>
          <p:cNvSpPr txBox="1"/>
          <p:nvPr/>
        </p:nvSpPr>
        <p:spPr>
          <a:xfrm>
            <a:off x="5475249" y="2292878"/>
            <a:ext cx="6533340" cy="2807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rgbClr val="FF0000"/>
                </a:solidFill>
                <a:latin typeface="Yu Mincho" panose="02020400000000000000" pitchFamily="18" charset="-128"/>
                <a:ea typeface="Yu Mincho" panose="02020400000000000000" pitchFamily="18" charset="-128"/>
              </a:rPr>
              <a:t>A</a:t>
            </a:r>
            <a:r>
              <a:rPr lang="en-US" sz="2400" dirty="0">
                <a:latin typeface="Yu Mincho" panose="02020400000000000000" pitchFamily="18" charset="-128"/>
                <a:ea typeface="Yu Mincho" panose="02020400000000000000" pitchFamily="18" charset="-128"/>
              </a:rPr>
              <a:t>:</a:t>
            </a:r>
            <a:r>
              <a:rPr lang="ja-JP" altLang="en-US" sz="2400">
                <a:latin typeface="Yu Mincho" panose="02020400000000000000" pitchFamily="18" charset="-128"/>
                <a:ea typeface="Yu Mincho" panose="02020400000000000000" pitchFamily="18" charset="-128"/>
              </a:rPr>
              <a:t> あ！メアリさん、これはどうですか。</a:t>
            </a:r>
            <a:endParaRPr lang="en-US" sz="2400" dirty="0">
              <a:latin typeface="Yu Mincho" panose="02020400000000000000" pitchFamily="18" charset="-128"/>
              <a:ea typeface="Yu Mincho" panose="02020400000000000000" pitchFamily="18" charset="-128"/>
            </a:endParaRPr>
          </a:p>
          <a:p>
            <a:pPr>
              <a:lnSpc>
                <a:spcPct val="150000"/>
              </a:lnSpc>
            </a:pPr>
            <a:r>
              <a:rPr lang="en-US" altLang="ja-JP" sz="2400" b="1" dirty="0">
                <a:solidFill>
                  <a:srgbClr val="FF0000"/>
                </a:solidFill>
                <a:latin typeface="Yu Mincho" panose="02020400000000000000" pitchFamily="18" charset="-128"/>
                <a:ea typeface="Yu Mincho" panose="02020400000000000000" pitchFamily="18" charset="-128"/>
              </a:rPr>
              <a:t>B</a:t>
            </a:r>
            <a:r>
              <a:rPr lang="en-US" altLang="ja-JP" sz="2400" dirty="0">
                <a:latin typeface="Yu Mincho" panose="02020400000000000000" pitchFamily="18" charset="-128"/>
                <a:ea typeface="Yu Mincho" panose="02020400000000000000" pitchFamily="18" charset="-128"/>
              </a:rPr>
              <a:t>:</a:t>
            </a:r>
            <a:r>
              <a:rPr lang="ja-JP" altLang="en-US" sz="2400">
                <a:latin typeface="Yu Mincho" panose="02020400000000000000" pitchFamily="18" charset="-128"/>
                <a:ea typeface="Yu Mincho" panose="02020400000000000000" pitchFamily="18" charset="-128"/>
              </a:rPr>
              <a:t> はっ、よさそうですね。</a:t>
            </a:r>
            <a:endParaRPr lang="en-US" altLang="ja-JP" sz="2400" dirty="0">
              <a:latin typeface="Yu Mincho" panose="02020400000000000000" pitchFamily="18" charset="-128"/>
              <a:ea typeface="Yu Mincho" panose="02020400000000000000" pitchFamily="18" charset="-128"/>
            </a:endParaRPr>
          </a:p>
          <a:p>
            <a:pPr>
              <a:lnSpc>
                <a:spcPct val="150000"/>
              </a:lnSpc>
            </a:pPr>
            <a:r>
              <a:rPr lang="en-US" altLang="ja-JP" sz="2400" b="1" dirty="0">
                <a:solidFill>
                  <a:srgbClr val="FF0000"/>
                </a:solidFill>
                <a:latin typeface="Yu Mincho" panose="02020400000000000000" pitchFamily="18" charset="-128"/>
                <a:ea typeface="Yu Mincho" panose="02020400000000000000" pitchFamily="18" charset="-128"/>
              </a:rPr>
              <a:t>C</a:t>
            </a:r>
            <a:r>
              <a:rPr lang="en-US" altLang="ja-JP" sz="2400" dirty="0">
                <a:latin typeface="Yu Mincho" panose="02020400000000000000" pitchFamily="18" charset="-128"/>
                <a:ea typeface="Yu Mincho" panose="02020400000000000000" pitchFamily="18" charset="-128"/>
              </a:rPr>
              <a:t>:</a:t>
            </a:r>
            <a:r>
              <a:rPr lang="ja-JP" altLang="en-US" sz="2400">
                <a:latin typeface="Yu Mincho" panose="02020400000000000000" pitchFamily="18" charset="-128"/>
                <a:ea typeface="Yu Mincho" panose="02020400000000000000" pitchFamily="18" charset="-128"/>
              </a:rPr>
              <a:t> こちらは　いま　大変　人気がありますよ。</a:t>
            </a:r>
            <a:endParaRPr lang="en-US" altLang="ja-JP" sz="2400" dirty="0">
              <a:latin typeface="Yu Mincho" panose="02020400000000000000" pitchFamily="18" charset="-128"/>
              <a:ea typeface="Yu Mincho" panose="02020400000000000000" pitchFamily="18" charset="-128"/>
            </a:endParaRPr>
          </a:p>
          <a:p>
            <a:pPr>
              <a:lnSpc>
                <a:spcPct val="150000"/>
              </a:lnSpc>
            </a:pPr>
            <a:r>
              <a:rPr lang="en-US" altLang="ja-JP" sz="2400" b="1" dirty="0">
                <a:solidFill>
                  <a:srgbClr val="FF0000"/>
                </a:solidFill>
                <a:latin typeface="Yu Mincho" panose="02020400000000000000" pitchFamily="18" charset="-128"/>
                <a:ea typeface="Yu Mincho" panose="02020400000000000000" pitchFamily="18" charset="-128"/>
              </a:rPr>
              <a:t>B</a:t>
            </a:r>
            <a:r>
              <a:rPr lang="en-US" altLang="ja-JP" sz="2400" dirty="0">
                <a:latin typeface="Yu Mincho" panose="02020400000000000000" pitchFamily="18" charset="-128"/>
                <a:ea typeface="Yu Mincho" panose="02020400000000000000" pitchFamily="18" charset="-128"/>
              </a:rPr>
              <a:t>:</a:t>
            </a:r>
            <a:r>
              <a:rPr lang="ja-JP" altLang="en-US" sz="2400">
                <a:latin typeface="Yu Mincho" panose="02020400000000000000" pitchFamily="18" charset="-128"/>
                <a:ea typeface="Yu Mincho" panose="02020400000000000000" pitchFamily="18" charset="-128"/>
              </a:rPr>
              <a:t> はっ、画面が　大きいので、</a:t>
            </a:r>
            <a:r>
              <a:rPr lang="ja-JP" altLang="en-US" sz="2400" b="1">
                <a:solidFill>
                  <a:srgbClr val="C00000"/>
                </a:solidFill>
                <a:highlight>
                  <a:srgbClr val="FFFF00"/>
                </a:highlight>
                <a:latin typeface="Yu Mincho" panose="02020400000000000000" pitchFamily="18" charset="-128"/>
                <a:ea typeface="Yu Mincho" panose="02020400000000000000" pitchFamily="18" charset="-128"/>
              </a:rPr>
              <a:t>見やすい</a:t>
            </a:r>
            <a:r>
              <a:rPr lang="ja-JP" altLang="en-US" sz="2400">
                <a:latin typeface="Yu Mincho" panose="02020400000000000000" pitchFamily="18" charset="-128"/>
                <a:ea typeface="Yu Mincho" panose="02020400000000000000" pitchFamily="18" charset="-128"/>
              </a:rPr>
              <a:t>です。</a:t>
            </a:r>
            <a:endParaRPr lang="en-US" altLang="ja-JP" sz="2400" dirty="0">
              <a:latin typeface="Yu Mincho" panose="02020400000000000000" pitchFamily="18" charset="-128"/>
              <a:ea typeface="Yu Mincho" panose="02020400000000000000" pitchFamily="18" charset="-128"/>
            </a:endParaRPr>
          </a:p>
          <a:p>
            <a:pPr>
              <a:lnSpc>
                <a:spcPct val="150000"/>
              </a:lnSpc>
            </a:pPr>
            <a:r>
              <a:rPr lang="en-US" altLang="ja-JP" sz="2400" b="1" dirty="0">
                <a:solidFill>
                  <a:srgbClr val="FF0000"/>
                </a:solidFill>
                <a:latin typeface="Yu Mincho" panose="02020400000000000000" pitchFamily="18" charset="-128"/>
                <a:ea typeface="Yu Mincho" panose="02020400000000000000" pitchFamily="18" charset="-128"/>
              </a:rPr>
              <a:t>A</a:t>
            </a:r>
            <a:r>
              <a:rPr lang="ja-JP" altLang="en-US" sz="2400">
                <a:latin typeface="Yu Mincho" panose="02020400000000000000" pitchFamily="18" charset="-128"/>
                <a:ea typeface="Yu Mincho" panose="02020400000000000000" pitchFamily="18" charset="-128"/>
              </a:rPr>
              <a:t>：いいですね。</a:t>
            </a:r>
            <a:endParaRPr lang="en-US" altLang="ja-JP" sz="2400" dirty="0">
              <a:latin typeface="Yu Mincho" panose="02020400000000000000" pitchFamily="18" charset="-128"/>
              <a:ea typeface="Yu Mincho" panose="020204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95258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161CCEE-CA9F-41B7-8815-AB0C26397F05}"/>
              </a:ext>
            </a:extLst>
          </p:cNvPr>
          <p:cNvSpPr/>
          <p:nvPr/>
        </p:nvSpPr>
        <p:spPr>
          <a:xfrm>
            <a:off x="146209" y="160463"/>
            <a:ext cx="204911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30" name="Picture 6" descr="โยชิฮิเดะ ซูงะ&amp;quot; เตรียมประกาศลงชิงชัยหัวหน้าพรรคแอลดีพี - The Journalist Club">
            <a:extLst>
              <a:ext uri="{FF2B5EF4-FFF2-40B4-BE49-F238E27FC236}">
                <a16:creationId xmlns:a16="http://schemas.microsoft.com/office/drawing/2014/main" id="{6D862F2D-192D-4805-BF64-4C075B9762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7" r="6137" b="6973"/>
          <a:stretch/>
        </p:blipFill>
        <p:spPr bwMode="auto">
          <a:xfrm>
            <a:off x="1209759" y="234042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Việt Nam Cờ Đất - Miễn Phí vector hình ảnh trên Pixabay">
            <a:extLst>
              <a:ext uri="{FF2B5EF4-FFF2-40B4-BE49-F238E27FC236}">
                <a16:creationId xmlns:a16="http://schemas.microsoft.com/office/drawing/2014/main" id="{F66C044D-8CAA-444C-A5A9-8DDAABADA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206" y="234043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ome Page - FPTU HCM">
            <a:extLst>
              <a:ext uri="{FF2B5EF4-FFF2-40B4-BE49-F238E27FC236}">
                <a16:creationId xmlns:a16="http://schemas.microsoft.com/office/drawing/2014/main" id="{C9F2F57B-C2CE-4B69-864D-C7ABE07A3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191" y="831315"/>
            <a:ext cx="1971135" cy="58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bstract image">
            <a:extLst>
              <a:ext uri="{FF2B5EF4-FFF2-40B4-BE49-F238E27FC236}">
                <a16:creationId xmlns:a16="http://schemas.microsoft.com/office/drawing/2014/main" id="{8D1D78AB-3A4B-4684-BCF3-6BE49E5C84D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613"/>
          <a:stretch/>
        </p:blipFill>
        <p:spPr>
          <a:xfrm>
            <a:off x="146209" y="1486421"/>
            <a:ext cx="2049117" cy="12043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7C2B642-C5A2-47FA-AC4E-41D0A8FB6152}"/>
              </a:ext>
            </a:extLst>
          </p:cNvPr>
          <p:cNvSpPr/>
          <p:nvPr/>
        </p:nvSpPr>
        <p:spPr>
          <a:xfrm>
            <a:off x="2304554" y="160463"/>
            <a:ext cx="974123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cap="none" spc="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Yu Mincho" panose="02020400000000000000" pitchFamily="18" charset="-128"/>
                <a:ea typeface="Yu Mincho" panose="02020400000000000000" pitchFamily="18" charset="-128"/>
                <a:cs typeface="Arial" panose="020B0604020202020204" pitchFamily="34" charset="0"/>
              </a:rPr>
              <a:t>~</a:t>
            </a:r>
            <a:r>
              <a:rPr lang="ja-JP" altLang="en-US" sz="6000" b="1" cap="none" spc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Yu Mincho" panose="02020400000000000000" pitchFamily="18" charset="-128"/>
                <a:ea typeface="Yu Mincho" panose="02020400000000000000" pitchFamily="18" charset="-128"/>
                <a:cs typeface="Arial" panose="020B0604020202020204" pitchFamily="34" charset="0"/>
              </a:rPr>
              <a:t>やすい</a:t>
            </a:r>
            <a:r>
              <a:rPr lang="vi-VN" altLang="ja-JP" sz="6000" b="1" cap="none" spc="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/</a:t>
            </a:r>
            <a:r>
              <a:rPr lang="ja-JP" altLang="en-US" sz="6000" b="1" cap="none" spc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Yu Mincho" panose="02020400000000000000" pitchFamily="18" charset="-128"/>
                <a:ea typeface="Yu Mincho" panose="02020400000000000000" pitchFamily="18" charset="-128"/>
                <a:cs typeface="Arial" panose="020B0604020202020204" pitchFamily="34" charset="0"/>
              </a:rPr>
              <a:t>にくい</a:t>
            </a:r>
            <a:endParaRPr lang="en-US" sz="6000" b="1" cap="none" spc="0" dirty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Yu Mincho" panose="02020400000000000000" pitchFamily="18" charset="-128"/>
              <a:ea typeface="Yu Mincho" panose="02020400000000000000" pitchFamily="18" charset="-128"/>
              <a:cs typeface="Arial" panose="020B0604020202020204" pitchFamily="34" charset="0"/>
            </a:endParaRPr>
          </a:p>
        </p:txBody>
      </p:sp>
      <p:pic>
        <p:nvPicPr>
          <p:cNvPr id="13" name="Picture 12" descr="abstract image">
            <a:extLst>
              <a:ext uri="{FF2B5EF4-FFF2-40B4-BE49-F238E27FC236}">
                <a16:creationId xmlns:a16="http://schemas.microsoft.com/office/drawing/2014/main" id="{35ADFB82-A92E-4A99-934F-41E5899C461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297"/>
          <a:stretch/>
        </p:blipFill>
        <p:spPr>
          <a:xfrm>
            <a:off x="2304555" y="1486420"/>
            <a:ext cx="9741236" cy="12043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4B0768F-1F24-D244-ACD1-645F3A275695}"/>
              </a:ext>
            </a:extLst>
          </p:cNvPr>
          <p:cNvSpPr/>
          <p:nvPr/>
        </p:nvSpPr>
        <p:spPr>
          <a:xfrm>
            <a:off x="1207405" y="1869186"/>
            <a:ext cx="9777190" cy="336073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95A4475-16BD-3D49-86A9-F0F3DF62FB10}"/>
              </a:ext>
            </a:extLst>
          </p:cNvPr>
          <p:cNvSpPr/>
          <p:nvPr/>
        </p:nvSpPr>
        <p:spPr>
          <a:xfrm>
            <a:off x="2171701" y="2677865"/>
            <a:ext cx="3659187" cy="1840214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1500" dirty="0">
                <a:latin typeface="NtMotoyaKyotai" pitchFamily="18" charset="-128"/>
                <a:ea typeface="NtMotoyaKyotai" pitchFamily="18" charset="-128"/>
              </a:rPr>
              <a:t>V</a:t>
            </a:r>
            <a:r>
              <a:rPr lang="ja-JP" altLang="en-US" sz="8000" dirty="0">
                <a:latin typeface="Yu Mincho" panose="02020400000000000000" pitchFamily="18" charset="-128"/>
                <a:ea typeface="Yu Mincho" panose="02020400000000000000" pitchFamily="18" charset="-128"/>
              </a:rPr>
              <a:t>ます</a:t>
            </a:r>
            <a:endParaRPr lang="en-US" sz="8000" dirty="0">
              <a:latin typeface="Yu Mincho" panose="02020400000000000000" pitchFamily="18" charset="-128"/>
              <a:ea typeface="Yu Mincho" panose="02020400000000000000" pitchFamily="18" charset="-128"/>
            </a:endParaRP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4159334C-443F-EF4C-8521-9C87042E6549}"/>
              </a:ext>
            </a:extLst>
          </p:cNvPr>
          <p:cNvSpPr/>
          <p:nvPr/>
        </p:nvSpPr>
        <p:spPr>
          <a:xfrm>
            <a:off x="6286501" y="2093022"/>
            <a:ext cx="3659187" cy="13716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ja-JP" altLang="en-US" sz="8000" dirty="0">
                <a:latin typeface="Yu Mincho" panose="02020400000000000000" pitchFamily="18" charset="-128"/>
                <a:ea typeface="Yu Mincho" panose="02020400000000000000" pitchFamily="18" charset="-128"/>
              </a:rPr>
              <a:t>やすい</a:t>
            </a:r>
            <a:endParaRPr lang="en-US" sz="8000" dirty="0">
              <a:latin typeface="Yu Mincho" panose="02020400000000000000" pitchFamily="18" charset="-128"/>
              <a:ea typeface="Yu Mincho" panose="02020400000000000000" pitchFamily="18" charset="-128"/>
            </a:endParaRPr>
          </a:p>
        </p:txBody>
      </p:sp>
      <p:sp>
        <p:nvSpPr>
          <p:cNvPr id="15" name="Plus 14">
            <a:extLst>
              <a:ext uri="{FF2B5EF4-FFF2-40B4-BE49-F238E27FC236}">
                <a16:creationId xmlns:a16="http://schemas.microsoft.com/office/drawing/2014/main" id="{7318F102-F15E-1840-9E1F-299DC75BACD0}"/>
              </a:ext>
            </a:extLst>
          </p:cNvPr>
          <p:cNvSpPr/>
          <p:nvPr/>
        </p:nvSpPr>
        <p:spPr>
          <a:xfrm>
            <a:off x="5905501" y="2474022"/>
            <a:ext cx="325437" cy="609600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6" name="Multiply 15">
            <a:extLst>
              <a:ext uri="{FF2B5EF4-FFF2-40B4-BE49-F238E27FC236}">
                <a16:creationId xmlns:a16="http://schemas.microsoft.com/office/drawing/2014/main" id="{D38A81CF-BF76-9248-AC64-7F1D0D9C63EC}"/>
              </a:ext>
            </a:extLst>
          </p:cNvPr>
          <p:cNvSpPr/>
          <p:nvPr/>
        </p:nvSpPr>
        <p:spPr>
          <a:xfrm>
            <a:off x="3960989" y="2448123"/>
            <a:ext cx="1287154" cy="2857060"/>
          </a:xfrm>
          <a:prstGeom prst="mathMultiply">
            <a:avLst>
              <a:gd name="adj1" fmla="val 6301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E2B347B9-3DF9-FD43-B71B-42A828DCC43F}"/>
              </a:ext>
            </a:extLst>
          </p:cNvPr>
          <p:cNvSpPr/>
          <p:nvPr/>
        </p:nvSpPr>
        <p:spPr>
          <a:xfrm>
            <a:off x="6286501" y="3664647"/>
            <a:ext cx="3659187" cy="13716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ja-JP" altLang="en-US" sz="8000" dirty="0">
                <a:latin typeface="Yu Mincho" panose="02020400000000000000" pitchFamily="18" charset="-128"/>
                <a:ea typeface="Yu Mincho" panose="02020400000000000000" pitchFamily="18" charset="-128"/>
              </a:rPr>
              <a:t>にくい</a:t>
            </a:r>
            <a:endParaRPr lang="en-US" sz="8000" dirty="0">
              <a:latin typeface="Yu Mincho" panose="02020400000000000000" pitchFamily="18" charset="-128"/>
              <a:ea typeface="Yu Mincho" panose="02020400000000000000" pitchFamily="18" charset="-128"/>
            </a:endParaRPr>
          </a:p>
        </p:txBody>
      </p:sp>
      <p:sp>
        <p:nvSpPr>
          <p:cNvPr id="18" name="Plus 17">
            <a:extLst>
              <a:ext uri="{FF2B5EF4-FFF2-40B4-BE49-F238E27FC236}">
                <a16:creationId xmlns:a16="http://schemas.microsoft.com/office/drawing/2014/main" id="{52C75FE9-483E-DC42-BEDC-F2BA0D75D70C}"/>
              </a:ext>
            </a:extLst>
          </p:cNvPr>
          <p:cNvSpPr/>
          <p:nvPr/>
        </p:nvSpPr>
        <p:spPr>
          <a:xfrm>
            <a:off x="5905501" y="4045647"/>
            <a:ext cx="325437" cy="609600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9" name="Down Arrow Callout 18">
            <a:extLst>
              <a:ext uri="{FF2B5EF4-FFF2-40B4-BE49-F238E27FC236}">
                <a16:creationId xmlns:a16="http://schemas.microsoft.com/office/drawing/2014/main" id="{A11CB4D5-FE95-344B-948E-FC495DD9482B}"/>
              </a:ext>
            </a:extLst>
          </p:cNvPr>
          <p:cNvSpPr/>
          <p:nvPr/>
        </p:nvSpPr>
        <p:spPr>
          <a:xfrm rot="21244603">
            <a:off x="8900182" y="1663618"/>
            <a:ext cx="2026980" cy="1207288"/>
          </a:xfrm>
          <a:prstGeom prst="downArrowCallout">
            <a:avLst/>
          </a:prstGeom>
          <a:effectLst>
            <a:outerShdw blurRad="40000" dist="20000" dir="5400000" rotWithShape="0">
              <a:srgbClr val="000000">
                <a:alpha val="38000"/>
              </a:srgbClr>
            </a:outerShdw>
            <a:softEdge rad="127000"/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3600" dirty="0"/>
              <a:t>DỄ</a:t>
            </a:r>
          </a:p>
        </p:txBody>
      </p:sp>
      <p:sp>
        <p:nvSpPr>
          <p:cNvPr id="20" name="Up Arrow Callout 19">
            <a:extLst>
              <a:ext uri="{FF2B5EF4-FFF2-40B4-BE49-F238E27FC236}">
                <a16:creationId xmlns:a16="http://schemas.microsoft.com/office/drawing/2014/main" id="{A1E46429-C6DD-7E46-808E-E72200DE37BA}"/>
              </a:ext>
            </a:extLst>
          </p:cNvPr>
          <p:cNvSpPr/>
          <p:nvPr/>
        </p:nvSpPr>
        <p:spPr>
          <a:xfrm rot="21214988">
            <a:off x="8177338" y="4746909"/>
            <a:ext cx="2026980" cy="1219200"/>
          </a:xfrm>
          <a:prstGeom prst="upArrowCallout">
            <a:avLst/>
          </a:prstGeom>
          <a:effectLst>
            <a:outerShdw blurRad="40000" dist="20000" dir="5400000" rotWithShape="0">
              <a:srgbClr val="000000">
                <a:alpha val="38000"/>
              </a:srgbClr>
            </a:outerShdw>
            <a:softEdge rad="127000"/>
          </a:effectLst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3200" dirty="0"/>
              <a:t>KHÓ</a:t>
            </a:r>
          </a:p>
        </p:txBody>
      </p:sp>
      <p:sp>
        <p:nvSpPr>
          <p:cNvPr id="21" name="Pentagon 20">
            <a:extLst>
              <a:ext uri="{FF2B5EF4-FFF2-40B4-BE49-F238E27FC236}">
                <a16:creationId xmlns:a16="http://schemas.microsoft.com/office/drawing/2014/main" id="{42AFAE28-1E19-2F4D-8B0D-954D60AEF43B}"/>
              </a:ext>
            </a:extLst>
          </p:cNvPr>
          <p:cNvSpPr/>
          <p:nvPr/>
        </p:nvSpPr>
        <p:spPr>
          <a:xfrm>
            <a:off x="1984788" y="5616106"/>
            <a:ext cx="5608637" cy="1143000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000" dirty="0" err="1">
                <a:solidFill>
                  <a:srgbClr val="FFFFFF"/>
                </a:solidFill>
                <a:latin typeface="Tahoma" pitchFamily="34" charset="0"/>
                <a:cs typeface="Tahoma" pitchFamily="34" charset="0"/>
              </a:rPr>
              <a:t>Có</a:t>
            </a:r>
            <a:r>
              <a:rPr lang="en-US" sz="2000" dirty="0">
                <a:solidFill>
                  <a:srgbClr val="FFFFFF"/>
                </a:solidFill>
                <a:latin typeface="Tahoma" pitchFamily="34" charset="0"/>
                <a:cs typeface="Tahoma" pitchFamily="34" charset="0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Tahoma" pitchFamily="34" charset="0"/>
                <a:cs typeface="Tahoma" pitchFamily="34" charset="0"/>
              </a:rPr>
              <a:t>thể</a:t>
            </a:r>
            <a:r>
              <a:rPr lang="en-US" sz="2000" dirty="0">
                <a:solidFill>
                  <a:srgbClr val="FFFFFF"/>
                </a:solidFill>
                <a:latin typeface="Tahoma" pitchFamily="34" charset="0"/>
                <a:cs typeface="Tahoma" pitchFamily="34" charset="0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Tahoma" pitchFamily="34" charset="0"/>
                <a:cs typeface="Tahoma" pitchFamily="34" charset="0"/>
              </a:rPr>
              <a:t>hiểu</a:t>
            </a:r>
            <a:r>
              <a:rPr lang="en-US" sz="2000" dirty="0">
                <a:solidFill>
                  <a:srgbClr val="FFFFFF"/>
                </a:solidFill>
                <a:latin typeface="Tahoma" pitchFamily="34" charset="0"/>
                <a:cs typeface="Tahoma" pitchFamily="34" charset="0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Tahoma" pitchFamily="34" charset="0"/>
                <a:cs typeface="Tahoma" pitchFamily="34" charset="0"/>
              </a:rPr>
              <a:t>theo</a:t>
            </a:r>
            <a:r>
              <a:rPr lang="en-US" sz="2000" dirty="0">
                <a:solidFill>
                  <a:srgbClr val="FFFFFF"/>
                </a:solidFill>
                <a:latin typeface="Tahoma" pitchFamily="34" charset="0"/>
                <a:cs typeface="Tahoma" pitchFamily="34" charset="0"/>
              </a:rPr>
              <a:t> 2 </a:t>
            </a:r>
            <a:r>
              <a:rPr lang="en-US" sz="2000" dirty="0" err="1">
                <a:solidFill>
                  <a:srgbClr val="FFFFFF"/>
                </a:solidFill>
                <a:latin typeface="Tahoma" pitchFamily="34" charset="0"/>
                <a:cs typeface="Tahoma" pitchFamily="34" charset="0"/>
              </a:rPr>
              <a:t>lớp</a:t>
            </a:r>
            <a:r>
              <a:rPr lang="en-US" sz="2000" dirty="0">
                <a:solidFill>
                  <a:srgbClr val="FFFFFF"/>
                </a:solidFill>
                <a:latin typeface="Tahoma" pitchFamily="34" charset="0"/>
                <a:cs typeface="Tahoma" pitchFamily="34" charset="0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Tahoma" pitchFamily="34" charset="0"/>
                <a:cs typeface="Tahoma" pitchFamily="34" charset="0"/>
              </a:rPr>
              <a:t>nghĩa</a:t>
            </a:r>
            <a:r>
              <a:rPr lang="en-US" sz="2000" dirty="0">
                <a:solidFill>
                  <a:srgbClr val="FFFFFF"/>
                </a:solidFill>
                <a:latin typeface="Tahoma" pitchFamily="34" charset="0"/>
                <a:cs typeface="Tahoma" pitchFamily="34" charset="0"/>
              </a:rPr>
              <a:t>:</a:t>
            </a:r>
          </a:p>
          <a:p>
            <a:pPr algn="ctr">
              <a:defRPr/>
            </a:pPr>
            <a:r>
              <a:rPr lang="en-US" sz="2000" dirty="0">
                <a:solidFill>
                  <a:srgbClr val="FFFFFF"/>
                </a:solidFill>
                <a:latin typeface="Tahoma" pitchFamily="34" charset="0"/>
                <a:cs typeface="Tahoma" pitchFamily="34" charset="0"/>
              </a:rPr>
              <a:t>(1) </a:t>
            </a:r>
            <a:r>
              <a:rPr lang="en-US" sz="2000" dirty="0" err="1">
                <a:solidFill>
                  <a:srgbClr val="FFFFFF"/>
                </a:solidFill>
                <a:latin typeface="Tahoma" pitchFamily="34" charset="0"/>
                <a:cs typeface="Tahoma" pitchFamily="34" charset="0"/>
              </a:rPr>
              <a:t>Làm</a:t>
            </a:r>
            <a:r>
              <a:rPr lang="en-US" sz="2000" dirty="0">
                <a:solidFill>
                  <a:srgbClr val="FFFFFF"/>
                </a:solidFill>
                <a:latin typeface="Tahoma" pitchFamily="34" charset="0"/>
                <a:cs typeface="Tahoma" pitchFamily="34" charset="0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Tahoma" pitchFamily="34" charset="0"/>
                <a:cs typeface="Tahoma" pitchFamily="34" charset="0"/>
              </a:rPr>
              <a:t>gì</a:t>
            </a:r>
            <a:r>
              <a:rPr lang="en-US" sz="2000" dirty="0">
                <a:solidFill>
                  <a:srgbClr val="FFFFFF"/>
                </a:solidFill>
                <a:latin typeface="Tahoma" pitchFamily="34" charset="0"/>
                <a:cs typeface="Tahoma" pitchFamily="34" charset="0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Tahoma" pitchFamily="34" charset="0"/>
                <a:cs typeface="Tahoma" pitchFamily="34" charset="0"/>
              </a:rPr>
              <a:t>dễ</a:t>
            </a:r>
            <a:r>
              <a:rPr lang="en-US" sz="2000" dirty="0">
                <a:solidFill>
                  <a:srgbClr val="FFFFFF"/>
                </a:solidFill>
                <a:latin typeface="Tahoma" pitchFamily="34" charset="0"/>
                <a:cs typeface="Tahoma" pitchFamily="34" charset="0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Tahoma" pitchFamily="34" charset="0"/>
                <a:cs typeface="Tahoma" pitchFamily="34" charset="0"/>
              </a:rPr>
              <a:t>dàng</a:t>
            </a:r>
            <a:r>
              <a:rPr lang="en-US" sz="2000" dirty="0">
                <a:solidFill>
                  <a:srgbClr val="FFFFFF"/>
                </a:solidFill>
                <a:latin typeface="Tahoma" pitchFamily="34" charset="0"/>
                <a:cs typeface="Tahoma" pitchFamily="34" charset="0"/>
              </a:rPr>
              <a:t>/</a:t>
            </a:r>
            <a:r>
              <a:rPr lang="en-US" sz="2000" dirty="0" err="1">
                <a:solidFill>
                  <a:srgbClr val="FFFFFF"/>
                </a:solidFill>
                <a:latin typeface="Tahoma" pitchFamily="34" charset="0"/>
                <a:cs typeface="Tahoma" pitchFamily="34" charset="0"/>
              </a:rPr>
              <a:t>khó</a:t>
            </a:r>
            <a:r>
              <a:rPr lang="en-US" sz="2000" dirty="0">
                <a:solidFill>
                  <a:srgbClr val="FFFFFF"/>
                </a:solidFill>
                <a:latin typeface="Tahoma" pitchFamily="34" charset="0"/>
                <a:cs typeface="Tahoma" pitchFamily="34" charset="0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Tahoma" pitchFamily="34" charset="0"/>
                <a:cs typeface="Tahoma" pitchFamily="34" charset="0"/>
              </a:rPr>
              <a:t>khăn</a:t>
            </a:r>
            <a:endParaRPr lang="en-US" sz="2000" dirty="0">
              <a:solidFill>
                <a:srgbClr val="FFFFFF"/>
              </a:solidFill>
              <a:latin typeface="Tahoma" pitchFamily="34" charset="0"/>
              <a:cs typeface="Tahoma" pitchFamily="34" charset="0"/>
            </a:endParaRPr>
          </a:p>
          <a:p>
            <a:pPr algn="ctr">
              <a:defRPr/>
            </a:pPr>
            <a:r>
              <a:rPr lang="en-US" sz="2000" dirty="0">
                <a:solidFill>
                  <a:srgbClr val="FFFFFF"/>
                </a:solidFill>
                <a:latin typeface="Tahoma" pitchFamily="34" charset="0"/>
                <a:cs typeface="Tahoma" pitchFamily="34" charset="0"/>
              </a:rPr>
              <a:t>(2) </a:t>
            </a:r>
            <a:r>
              <a:rPr lang="en-US" sz="2000" dirty="0" err="1">
                <a:solidFill>
                  <a:srgbClr val="FFFFFF"/>
                </a:solidFill>
                <a:latin typeface="Tahoma" pitchFamily="34" charset="0"/>
                <a:cs typeface="Tahoma" pitchFamily="34" charset="0"/>
              </a:rPr>
              <a:t>Dễ</a:t>
            </a:r>
            <a:r>
              <a:rPr lang="en-US" sz="2000" dirty="0">
                <a:solidFill>
                  <a:srgbClr val="FFFFFF"/>
                </a:solidFill>
                <a:latin typeface="Tahoma" pitchFamily="34" charset="0"/>
                <a:cs typeface="Tahoma" pitchFamily="34" charset="0"/>
              </a:rPr>
              <a:t>/</a:t>
            </a:r>
            <a:r>
              <a:rPr lang="en-US" sz="2000" dirty="0" err="1">
                <a:solidFill>
                  <a:srgbClr val="FFFFFF"/>
                </a:solidFill>
                <a:latin typeface="Tahoma" pitchFamily="34" charset="0"/>
                <a:cs typeface="Tahoma" pitchFamily="34" charset="0"/>
              </a:rPr>
              <a:t>khó</a:t>
            </a:r>
            <a:r>
              <a:rPr lang="en-US" sz="2000" dirty="0">
                <a:solidFill>
                  <a:srgbClr val="FFFFFF"/>
                </a:solidFill>
                <a:latin typeface="Tahoma" pitchFamily="34" charset="0"/>
                <a:cs typeface="Tahoma" pitchFamily="34" charset="0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Tahoma" pitchFamily="34" charset="0"/>
                <a:cs typeface="Tahoma" pitchFamily="34" charset="0"/>
              </a:rPr>
              <a:t>trở</a:t>
            </a:r>
            <a:r>
              <a:rPr lang="en-US" sz="2000" dirty="0">
                <a:solidFill>
                  <a:srgbClr val="FFFFFF"/>
                </a:solidFill>
                <a:latin typeface="Tahoma" pitchFamily="34" charset="0"/>
                <a:cs typeface="Tahoma" pitchFamily="34" charset="0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Tahoma" pitchFamily="34" charset="0"/>
                <a:cs typeface="Tahoma" pitchFamily="34" charset="0"/>
              </a:rPr>
              <a:t>nên</a:t>
            </a:r>
            <a:r>
              <a:rPr lang="en-US" sz="2000" dirty="0">
                <a:solidFill>
                  <a:srgbClr val="FFFFFF"/>
                </a:solidFill>
                <a:latin typeface="Tahoma" pitchFamily="34" charset="0"/>
                <a:cs typeface="Tahoma" pitchFamily="34" charset="0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Tahoma" pitchFamily="34" charset="0"/>
                <a:cs typeface="Tahoma" pitchFamily="34" charset="0"/>
              </a:rPr>
              <a:t>tình</a:t>
            </a:r>
            <a:r>
              <a:rPr lang="en-US" sz="2000" dirty="0">
                <a:solidFill>
                  <a:srgbClr val="FFFFFF"/>
                </a:solidFill>
                <a:latin typeface="Tahoma" pitchFamily="34" charset="0"/>
                <a:cs typeface="Tahoma" pitchFamily="34" charset="0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Tahoma" pitchFamily="34" charset="0"/>
                <a:cs typeface="Tahoma" pitchFamily="34" charset="0"/>
              </a:rPr>
              <a:t>trạng</a:t>
            </a:r>
            <a:r>
              <a:rPr lang="en-US" sz="2000" dirty="0">
                <a:solidFill>
                  <a:srgbClr val="FFFFFF"/>
                </a:solidFill>
                <a:latin typeface="Tahoma" pitchFamily="34" charset="0"/>
                <a:cs typeface="Tahoma" pitchFamily="34" charset="0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Tahoma" pitchFamily="34" charset="0"/>
                <a:cs typeface="Tahoma" pitchFamily="34" charset="0"/>
              </a:rPr>
              <a:t>nào</a:t>
            </a:r>
            <a:r>
              <a:rPr lang="en-US" sz="2000" dirty="0">
                <a:solidFill>
                  <a:srgbClr val="FFFFFF"/>
                </a:solidFill>
                <a:latin typeface="Tahoma" pitchFamily="34" charset="0"/>
                <a:cs typeface="Tahoma" pitchFamily="34" charset="0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Tahoma" pitchFamily="34" charset="0"/>
                <a:cs typeface="Tahoma" pitchFamily="34" charset="0"/>
              </a:rPr>
              <a:t>đó</a:t>
            </a:r>
            <a:endParaRPr lang="en-US" sz="2000" dirty="0">
              <a:solidFill>
                <a:srgbClr val="FFFFFF"/>
              </a:solidFill>
              <a:latin typeface="Tahoma" pitchFamily="34" charset="0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4129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500"/>
                            </p:stCondLst>
                            <p:childTnLst>
                              <p:par>
                                <p:cTn id="32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4" grpId="0" animBg="1"/>
      <p:bldP spid="17" grpId="0" animBg="1"/>
      <p:bldP spid="2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161CCEE-CA9F-41B7-8815-AB0C26397F05}"/>
              </a:ext>
            </a:extLst>
          </p:cNvPr>
          <p:cNvSpPr/>
          <p:nvPr/>
        </p:nvSpPr>
        <p:spPr>
          <a:xfrm>
            <a:off x="146209" y="160463"/>
            <a:ext cx="204911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30" name="Picture 6" descr="โยชิฮิเดะ ซูงะ&amp;quot; เตรียมประกาศลงชิงชัยหัวหน้าพรรคแอลดีพี - The Journalist Club">
            <a:extLst>
              <a:ext uri="{FF2B5EF4-FFF2-40B4-BE49-F238E27FC236}">
                <a16:creationId xmlns:a16="http://schemas.microsoft.com/office/drawing/2014/main" id="{6D862F2D-192D-4805-BF64-4C075B9762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7" r="6137" b="6973"/>
          <a:stretch/>
        </p:blipFill>
        <p:spPr bwMode="auto">
          <a:xfrm>
            <a:off x="1209759" y="234042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Việt Nam Cờ Đất - Miễn Phí vector hình ảnh trên Pixabay">
            <a:extLst>
              <a:ext uri="{FF2B5EF4-FFF2-40B4-BE49-F238E27FC236}">
                <a16:creationId xmlns:a16="http://schemas.microsoft.com/office/drawing/2014/main" id="{F66C044D-8CAA-444C-A5A9-8DDAABADA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206" y="234043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ome Page - FPTU HCM">
            <a:extLst>
              <a:ext uri="{FF2B5EF4-FFF2-40B4-BE49-F238E27FC236}">
                <a16:creationId xmlns:a16="http://schemas.microsoft.com/office/drawing/2014/main" id="{C9F2F57B-C2CE-4B69-864D-C7ABE07A3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191" y="831315"/>
            <a:ext cx="1971135" cy="58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bstract image">
            <a:extLst>
              <a:ext uri="{FF2B5EF4-FFF2-40B4-BE49-F238E27FC236}">
                <a16:creationId xmlns:a16="http://schemas.microsoft.com/office/drawing/2014/main" id="{8D1D78AB-3A4B-4684-BCF3-6BE49E5C84D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613"/>
          <a:stretch/>
        </p:blipFill>
        <p:spPr>
          <a:xfrm>
            <a:off x="146209" y="1486421"/>
            <a:ext cx="2049117" cy="12043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7C2B642-C5A2-47FA-AC4E-41D0A8FB6152}"/>
              </a:ext>
            </a:extLst>
          </p:cNvPr>
          <p:cNvSpPr/>
          <p:nvPr/>
        </p:nvSpPr>
        <p:spPr>
          <a:xfrm>
            <a:off x="2304554" y="160463"/>
            <a:ext cx="974123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altLang="ja-JP" sz="6000" b="1" cap="none" spc="0" dirty="0">
                <a:ln/>
                <a:solidFill>
                  <a:schemeClr val="bg1"/>
                </a:solidFill>
                <a:effectLst/>
                <a:latin typeface="Arial" panose="020B0604020202020204" pitchFamily="34" charset="0"/>
                <a:ea typeface="游明朝" panose="02020400000000000000" pitchFamily="18" charset="-128"/>
                <a:cs typeface="Arial" panose="020B0604020202020204" pitchFamily="34" charset="0"/>
              </a:rPr>
              <a:t>1 </a:t>
            </a:r>
            <a:r>
              <a:rPr lang="ja-JP" altLang="en-US" sz="6000" b="1">
                <a:ln/>
                <a:solidFill>
                  <a:schemeClr val="bg1"/>
                </a:solidFill>
                <a:latin typeface="Arial" panose="020B0604020202020204" pitchFamily="34" charset="0"/>
                <a:ea typeface="游明朝" panose="02020400000000000000" pitchFamily="18" charset="-128"/>
                <a:cs typeface="Arial" panose="020B0604020202020204" pitchFamily="34" charset="0"/>
              </a:rPr>
              <a:t>上手に買い物</a:t>
            </a:r>
            <a:endParaRPr lang="en-US" sz="6000" b="1" cap="none" spc="0" dirty="0">
              <a:ln/>
              <a:solidFill>
                <a:schemeClr val="bg1"/>
              </a:solidFill>
              <a:effectLst/>
              <a:latin typeface="Arial" panose="020B0604020202020204" pitchFamily="34" charset="0"/>
              <a:ea typeface="游明朝" panose="02020400000000000000" pitchFamily="18" charset="-128"/>
              <a:cs typeface="Arial" panose="020B0604020202020204" pitchFamily="34" charset="0"/>
            </a:endParaRPr>
          </a:p>
        </p:txBody>
      </p:sp>
      <p:pic>
        <p:nvPicPr>
          <p:cNvPr id="13" name="Picture 12" descr="abstract image">
            <a:extLst>
              <a:ext uri="{FF2B5EF4-FFF2-40B4-BE49-F238E27FC236}">
                <a16:creationId xmlns:a16="http://schemas.microsoft.com/office/drawing/2014/main" id="{35ADFB82-A92E-4A99-934F-41E5899C461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297"/>
          <a:stretch/>
        </p:blipFill>
        <p:spPr>
          <a:xfrm>
            <a:off x="2304555" y="1486420"/>
            <a:ext cx="9741236" cy="12043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81D4F0E-A0FA-9047-8DB5-84CD514CFC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8427" y="1912464"/>
            <a:ext cx="10801342" cy="458882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663267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161CCEE-CA9F-41B7-8815-AB0C26397F05}"/>
              </a:ext>
            </a:extLst>
          </p:cNvPr>
          <p:cNvSpPr/>
          <p:nvPr/>
        </p:nvSpPr>
        <p:spPr>
          <a:xfrm>
            <a:off x="146209" y="160463"/>
            <a:ext cx="204911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30" name="Picture 6" descr="โยชิฮิเดะ ซูงะ&amp;quot; เตรียมประกาศลงชิงชัยหัวหน้าพรรคแอลดีพี - The Journalist Club">
            <a:extLst>
              <a:ext uri="{FF2B5EF4-FFF2-40B4-BE49-F238E27FC236}">
                <a16:creationId xmlns:a16="http://schemas.microsoft.com/office/drawing/2014/main" id="{6D862F2D-192D-4805-BF64-4C075B9762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7" r="6137" b="6973"/>
          <a:stretch/>
        </p:blipFill>
        <p:spPr bwMode="auto">
          <a:xfrm>
            <a:off x="1209759" y="234042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Việt Nam Cờ Đất - Miễn Phí vector hình ảnh trên Pixabay">
            <a:extLst>
              <a:ext uri="{FF2B5EF4-FFF2-40B4-BE49-F238E27FC236}">
                <a16:creationId xmlns:a16="http://schemas.microsoft.com/office/drawing/2014/main" id="{F66C044D-8CAA-444C-A5A9-8DDAABADA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206" y="234043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ome Page - FPTU HCM">
            <a:extLst>
              <a:ext uri="{FF2B5EF4-FFF2-40B4-BE49-F238E27FC236}">
                <a16:creationId xmlns:a16="http://schemas.microsoft.com/office/drawing/2014/main" id="{C9F2F57B-C2CE-4B69-864D-C7ABE07A3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191" y="831315"/>
            <a:ext cx="1971135" cy="58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bstract image">
            <a:extLst>
              <a:ext uri="{FF2B5EF4-FFF2-40B4-BE49-F238E27FC236}">
                <a16:creationId xmlns:a16="http://schemas.microsoft.com/office/drawing/2014/main" id="{8D1D78AB-3A4B-4684-BCF3-6BE49E5C84D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613"/>
          <a:stretch/>
        </p:blipFill>
        <p:spPr>
          <a:xfrm>
            <a:off x="146209" y="1486421"/>
            <a:ext cx="2049117" cy="12043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7C2B642-C5A2-47FA-AC4E-41D0A8FB6152}"/>
              </a:ext>
            </a:extLst>
          </p:cNvPr>
          <p:cNvSpPr/>
          <p:nvPr/>
        </p:nvSpPr>
        <p:spPr>
          <a:xfrm>
            <a:off x="2304554" y="160463"/>
            <a:ext cx="974123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cap="none" spc="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Yu Mincho" panose="02020400000000000000" pitchFamily="18" charset="-128"/>
                <a:ea typeface="Yu Mincho" panose="02020400000000000000" pitchFamily="18" charset="-128"/>
                <a:cs typeface="Arial" panose="020B0604020202020204" pitchFamily="34" charset="0"/>
              </a:rPr>
              <a:t>~</a:t>
            </a:r>
            <a:r>
              <a:rPr lang="ja-JP" altLang="en-US" sz="6000" b="1" cap="none" spc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Yu Mincho" panose="02020400000000000000" pitchFamily="18" charset="-128"/>
                <a:ea typeface="Yu Mincho" panose="02020400000000000000" pitchFamily="18" charset="-128"/>
                <a:cs typeface="Arial" panose="020B0604020202020204" pitchFamily="34" charset="0"/>
              </a:rPr>
              <a:t>やすい</a:t>
            </a:r>
            <a:r>
              <a:rPr lang="vi-VN" altLang="ja-JP" sz="6000" b="1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ea typeface="Yu Mincho" panose="02020400000000000000" pitchFamily="18" charset="-128"/>
                <a:cs typeface="Arial" panose="020B0604020202020204" pitchFamily="34" charset="0"/>
              </a:rPr>
              <a:t>/</a:t>
            </a:r>
            <a:r>
              <a:rPr lang="ja-JP" altLang="en-US" sz="6000" b="1" cap="none" spc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Yu Mincho" panose="02020400000000000000" pitchFamily="18" charset="-128"/>
                <a:ea typeface="Yu Mincho" panose="02020400000000000000" pitchFamily="18" charset="-128"/>
                <a:cs typeface="Arial" panose="020B0604020202020204" pitchFamily="34" charset="0"/>
              </a:rPr>
              <a:t>にくい</a:t>
            </a:r>
            <a:endParaRPr lang="en-US" sz="6000" b="1" cap="none" spc="0" dirty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Yu Mincho" panose="02020400000000000000" pitchFamily="18" charset="-128"/>
              <a:ea typeface="Yu Mincho" panose="02020400000000000000" pitchFamily="18" charset="-128"/>
              <a:cs typeface="Arial" panose="020B0604020202020204" pitchFamily="34" charset="0"/>
            </a:endParaRPr>
          </a:p>
        </p:txBody>
      </p:sp>
      <p:pic>
        <p:nvPicPr>
          <p:cNvPr id="13" name="Picture 12" descr="abstract image">
            <a:extLst>
              <a:ext uri="{FF2B5EF4-FFF2-40B4-BE49-F238E27FC236}">
                <a16:creationId xmlns:a16="http://schemas.microsoft.com/office/drawing/2014/main" id="{35ADFB82-A92E-4A99-934F-41E5899C461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297"/>
          <a:stretch/>
        </p:blipFill>
        <p:spPr>
          <a:xfrm>
            <a:off x="2304555" y="1486420"/>
            <a:ext cx="9741236" cy="120438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82A50DFB-92E0-C04F-9521-67E7AC61B8D8}"/>
              </a:ext>
            </a:extLst>
          </p:cNvPr>
          <p:cNvGrpSpPr/>
          <p:nvPr/>
        </p:nvGrpSpPr>
        <p:grpSpPr>
          <a:xfrm>
            <a:off x="146209" y="1874930"/>
            <a:ext cx="5797236" cy="2997199"/>
            <a:chOff x="1784195" y="849833"/>
            <a:chExt cx="5797236" cy="2997199"/>
          </a:xfrm>
        </p:grpSpPr>
        <p:sp>
          <p:nvSpPr>
            <p:cNvPr id="26" name="TextBox 29">
              <a:extLst>
                <a:ext uri="{FF2B5EF4-FFF2-40B4-BE49-F238E27FC236}">
                  <a16:creationId xmlns:a16="http://schemas.microsoft.com/office/drawing/2014/main" id="{5CF0269E-F56F-2A46-A313-3F63111B9FD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88995" y="1873769"/>
              <a:ext cx="1371600" cy="368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US" altLang="en-US"/>
                <a:t>Hiểu</a:t>
              </a:r>
            </a:p>
          </p:txBody>
        </p:sp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915BDFF4-73B7-754B-A10D-CD07ACB3BEAF}"/>
                </a:ext>
              </a:extLst>
            </p:cNvPr>
            <p:cNvSpPr/>
            <p:nvPr/>
          </p:nvSpPr>
          <p:spPr>
            <a:xfrm>
              <a:off x="1784195" y="1235595"/>
              <a:ext cx="1981200" cy="638175"/>
            </a:xfrm>
            <a:prstGeom prst="round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ja-JP" altLang="en-US" sz="3200" dirty="0">
                  <a:latin typeface="NtMotoyaKyotai" pitchFamily="18" charset="-128"/>
                  <a:ea typeface="NtMotoyaKyotai" pitchFamily="18" charset="-128"/>
                </a:rPr>
                <a:t>分かる</a:t>
              </a:r>
              <a:endParaRPr lang="en-US" sz="3200" dirty="0">
                <a:latin typeface="NtMotoyaKyotai" pitchFamily="18" charset="-128"/>
                <a:ea typeface="NtMotoyaKyotai" pitchFamily="18" charset="-128"/>
              </a:endParaRPr>
            </a:p>
          </p:txBody>
        </p:sp>
        <p:sp>
          <p:nvSpPr>
            <p:cNvPr id="28" name="Right Arrow 27">
              <a:extLst>
                <a:ext uri="{FF2B5EF4-FFF2-40B4-BE49-F238E27FC236}">
                  <a16:creationId xmlns:a16="http://schemas.microsoft.com/office/drawing/2014/main" id="{A8DF184E-D9F0-C045-8DA0-1694669FF670}"/>
                </a:ext>
              </a:extLst>
            </p:cNvPr>
            <p:cNvSpPr/>
            <p:nvPr/>
          </p:nvSpPr>
          <p:spPr>
            <a:xfrm>
              <a:off x="3971771" y="983183"/>
              <a:ext cx="631825" cy="503237"/>
            </a:xfrm>
            <a:prstGeom prst="rightArrow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600" i="1" dirty="0" err="1"/>
                <a:t>khó</a:t>
              </a:r>
              <a:endParaRPr lang="en-US" sz="1600" i="1" dirty="0"/>
            </a:p>
          </p:txBody>
        </p:sp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id="{8148585F-1D8C-D442-8243-1F698FAC9D96}"/>
                </a:ext>
              </a:extLst>
            </p:cNvPr>
            <p:cNvSpPr/>
            <p:nvPr/>
          </p:nvSpPr>
          <p:spPr>
            <a:xfrm>
              <a:off x="4832195" y="849833"/>
              <a:ext cx="2704786" cy="636587"/>
            </a:xfrm>
            <a:prstGeom prst="round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r>
                <a:rPr lang="ja-JP" altLang="en-US" sz="3200" dirty="0">
                  <a:latin typeface="NtMotoyaKyotai" pitchFamily="18" charset="-128"/>
                  <a:ea typeface="NtMotoyaKyotai" pitchFamily="18" charset="-128"/>
                </a:rPr>
                <a:t>分かりにくい</a:t>
              </a:r>
              <a:endParaRPr lang="en-US" sz="3200" dirty="0">
                <a:latin typeface="NtMotoyaKyotai" pitchFamily="18" charset="-128"/>
                <a:ea typeface="NtMotoyaKyotai" pitchFamily="18" charset="-128"/>
              </a:endParaRPr>
            </a:p>
          </p:txBody>
        </p:sp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F46E3B39-5745-7B43-90AC-8249043DD907}"/>
                </a:ext>
              </a:extLst>
            </p:cNvPr>
            <p:cNvSpPr/>
            <p:nvPr/>
          </p:nvSpPr>
          <p:spPr>
            <a:xfrm>
              <a:off x="4817908" y="1553094"/>
              <a:ext cx="2719073" cy="636588"/>
            </a:xfrm>
            <a:prstGeom prst="round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r>
                <a:rPr lang="ja-JP" altLang="en-US" sz="3200" dirty="0">
                  <a:latin typeface="NtMotoyaKyotai" pitchFamily="18" charset="-128"/>
                  <a:ea typeface="NtMotoyaKyotai" pitchFamily="18" charset="-128"/>
                </a:rPr>
                <a:t>分かりやすい</a:t>
              </a:r>
              <a:endParaRPr lang="en-US" sz="3200" dirty="0">
                <a:latin typeface="NtMotoyaKyotai" pitchFamily="18" charset="-128"/>
                <a:ea typeface="NtMotoyaKyotai" pitchFamily="18" charset="-128"/>
              </a:endParaRPr>
            </a:p>
          </p:txBody>
        </p:sp>
        <p:sp>
          <p:nvSpPr>
            <p:cNvPr id="31" name="Right Arrow 30">
              <a:extLst>
                <a:ext uri="{FF2B5EF4-FFF2-40B4-BE49-F238E27FC236}">
                  <a16:creationId xmlns:a16="http://schemas.microsoft.com/office/drawing/2014/main" id="{E50E5E4A-D681-5245-833A-A06EF96647BD}"/>
                </a:ext>
              </a:extLst>
            </p:cNvPr>
            <p:cNvSpPr/>
            <p:nvPr/>
          </p:nvSpPr>
          <p:spPr>
            <a:xfrm>
              <a:off x="3960445" y="1681683"/>
              <a:ext cx="643152" cy="503237"/>
            </a:xfrm>
            <a:prstGeom prst="rightArrow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600" i="1" dirty="0" err="1"/>
                <a:t>dễ</a:t>
              </a:r>
              <a:endParaRPr lang="en-US" sz="1600" i="1" dirty="0"/>
            </a:p>
          </p:txBody>
        </p:sp>
        <p:sp>
          <p:nvSpPr>
            <p:cNvPr id="32" name="TextBox 24">
              <a:extLst>
                <a:ext uri="{FF2B5EF4-FFF2-40B4-BE49-F238E27FC236}">
                  <a16:creationId xmlns:a16="http://schemas.microsoft.com/office/drawing/2014/main" id="{1AB29033-8864-8E47-AD48-5FA39233A89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19158" y="3478732"/>
              <a:ext cx="1371600" cy="368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US" altLang="en-US"/>
                <a:t>Viết</a:t>
              </a:r>
            </a:p>
          </p:txBody>
        </p:sp>
        <p:sp>
          <p:nvSpPr>
            <p:cNvPr id="33" name="Rounded Rectangle 32">
              <a:extLst>
                <a:ext uri="{FF2B5EF4-FFF2-40B4-BE49-F238E27FC236}">
                  <a16:creationId xmlns:a16="http://schemas.microsoft.com/office/drawing/2014/main" id="{4CDE8A0D-8559-6F4F-B630-12A79367F0CC}"/>
                </a:ext>
              </a:extLst>
            </p:cNvPr>
            <p:cNvSpPr/>
            <p:nvPr/>
          </p:nvSpPr>
          <p:spPr>
            <a:xfrm>
              <a:off x="1814358" y="2840558"/>
              <a:ext cx="1981200" cy="638175"/>
            </a:xfrm>
            <a:prstGeom prst="round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ja-JP" altLang="en-US" sz="3200" dirty="0">
                  <a:latin typeface="NtMotoyaKyotai" pitchFamily="18" charset="-128"/>
                  <a:ea typeface="NtMotoyaKyotai" pitchFamily="18" charset="-128"/>
                </a:rPr>
                <a:t>書く</a:t>
              </a:r>
              <a:endParaRPr lang="en-US" sz="3200" dirty="0">
                <a:latin typeface="NtMotoyaKyotai" pitchFamily="18" charset="-128"/>
                <a:ea typeface="NtMotoyaKyotai" pitchFamily="18" charset="-128"/>
              </a:endParaRPr>
            </a:p>
          </p:txBody>
        </p:sp>
        <p:sp>
          <p:nvSpPr>
            <p:cNvPr id="34" name="Right Arrow 33">
              <a:extLst>
                <a:ext uri="{FF2B5EF4-FFF2-40B4-BE49-F238E27FC236}">
                  <a16:creationId xmlns:a16="http://schemas.microsoft.com/office/drawing/2014/main" id="{4C7BDABA-8154-2544-AA8E-3BD87F21623A}"/>
                </a:ext>
              </a:extLst>
            </p:cNvPr>
            <p:cNvSpPr/>
            <p:nvPr/>
          </p:nvSpPr>
          <p:spPr>
            <a:xfrm>
              <a:off x="4001934" y="2588144"/>
              <a:ext cx="631825" cy="503238"/>
            </a:xfrm>
            <a:prstGeom prst="rightArrow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600" i="1" dirty="0" err="1"/>
                <a:t>khó</a:t>
              </a:r>
              <a:endParaRPr lang="en-US" sz="1600" i="1" dirty="0"/>
            </a:p>
          </p:txBody>
        </p:sp>
        <p:sp>
          <p:nvSpPr>
            <p:cNvPr id="35" name="Rounded Rectangle 34">
              <a:extLst>
                <a:ext uri="{FF2B5EF4-FFF2-40B4-BE49-F238E27FC236}">
                  <a16:creationId xmlns:a16="http://schemas.microsoft.com/office/drawing/2014/main" id="{2CA9CE61-7C6B-7545-926F-FBC46A92F583}"/>
                </a:ext>
              </a:extLst>
            </p:cNvPr>
            <p:cNvSpPr/>
            <p:nvPr/>
          </p:nvSpPr>
          <p:spPr>
            <a:xfrm>
              <a:off x="4862358" y="2454794"/>
              <a:ext cx="2719073" cy="636588"/>
            </a:xfrm>
            <a:prstGeom prst="round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r>
                <a:rPr lang="ja-JP" altLang="en-US" sz="3200" dirty="0">
                  <a:latin typeface="NtMotoyaKyotai" pitchFamily="18" charset="-128"/>
                  <a:ea typeface="NtMotoyaKyotai" pitchFamily="18" charset="-128"/>
                </a:rPr>
                <a:t>書きにくい</a:t>
              </a:r>
              <a:endParaRPr lang="en-US" sz="3200" dirty="0">
                <a:latin typeface="NtMotoyaKyotai" pitchFamily="18" charset="-128"/>
                <a:ea typeface="NtMotoyaKyotai" pitchFamily="18" charset="-128"/>
              </a:endParaRPr>
            </a:p>
          </p:txBody>
        </p:sp>
        <p:sp>
          <p:nvSpPr>
            <p:cNvPr id="36" name="Rounded Rectangle 35">
              <a:extLst>
                <a:ext uri="{FF2B5EF4-FFF2-40B4-BE49-F238E27FC236}">
                  <a16:creationId xmlns:a16="http://schemas.microsoft.com/office/drawing/2014/main" id="{D5FF4122-3563-BA40-B78E-4F66D7B6EEE4}"/>
                </a:ext>
              </a:extLst>
            </p:cNvPr>
            <p:cNvSpPr/>
            <p:nvPr/>
          </p:nvSpPr>
          <p:spPr>
            <a:xfrm>
              <a:off x="4848070" y="3158058"/>
              <a:ext cx="2719073" cy="636587"/>
            </a:xfrm>
            <a:prstGeom prst="round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r>
                <a:rPr lang="ja-JP" altLang="en-US" sz="3200" dirty="0">
                  <a:latin typeface="NtMotoyaKyotai" pitchFamily="18" charset="-128"/>
                  <a:ea typeface="NtMotoyaKyotai" pitchFamily="18" charset="-128"/>
                </a:rPr>
                <a:t>書きやすい</a:t>
              </a:r>
              <a:endParaRPr lang="en-US" sz="3200" dirty="0">
                <a:latin typeface="NtMotoyaKyotai" pitchFamily="18" charset="-128"/>
                <a:ea typeface="NtMotoyaKyotai" pitchFamily="18" charset="-128"/>
              </a:endParaRPr>
            </a:p>
          </p:txBody>
        </p:sp>
        <p:sp>
          <p:nvSpPr>
            <p:cNvPr id="37" name="Right Arrow 36">
              <a:extLst>
                <a:ext uri="{FF2B5EF4-FFF2-40B4-BE49-F238E27FC236}">
                  <a16:creationId xmlns:a16="http://schemas.microsoft.com/office/drawing/2014/main" id="{E9FBC996-4E96-6F42-83AC-F3ADC1368052}"/>
                </a:ext>
              </a:extLst>
            </p:cNvPr>
            <p:cNvSpPr/>
            <p:nvPr/>
          </p:nvSpPr>
          <p:spPr>
            <a:xfrm>
              <a:off x="4001934" y="3286644"/>
              <a:ext cx="631825" cy="503238"/>
            </a:xfrm>
            <a:prstGeom prst="rightArrow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600" i="1" dirty="0" err="1"/>
                <a:t>dễ</a:t>
              </a:r>
              <a:endParaRPr lang="en-US" sz="1600" i="1" dirty="0"/>
            </a:p>
          </p:txBody>
        </p:sp>
      </p:grpSp>
      <p:sp>
        <p:nvSpPr>
          <p:cNvPr id="38" name="TextBox 31">
            <a:extLst>
              <a:ext uri="{FF2B5EF4-FFF2-40B4-BE49-F238E27FC236}">
                <a16:creationId xmlns:a16="http://schemas.microsoft.com/office/drawing/2014/main" id="{D93CF886-748B-CB4B-8B2A-603DAB6386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09718" y="2840130"/>
            <a:ext cx="13716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dirty="0" err="1"/>
              <a:t>Quên</a:t>
            </a:r>
            <a:endParaRPr lang="en-US" alt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628DA54-0CB8-264E-AC9F-CA5CBD7ADBA2}"/>
              </a:ext>
            </a:extLst>
          </p:cNvPr>
          <p:cNvGrpSpPr/>
          <p:nvPr/>
        </p:nvGrpSpPr>
        <p:grpSpPr>
          <a:xfrm>
            <a:off x="6255359" y="1811761"/>
            <a:ext cx="5270949" cy="1339850"/>
            <a:chOff x="1586708" y="3921645"/>
            <a:chExt cx="5834376" cy="1339850"/>
          </a:xfrm>
        </p:grpSpPr>
        <p:sp>
          <p:nvSpPr>
            <p:cNvPr id="39" name="Rounded Rectangle 38">
              <a:extLst>
                <a:ext uri="{FF2B5EF4-FFF2-40B4-BE49-F238E27FC236}">
                  <a16:creationId xmlns:a16="http://schemas.microsoft.com/office/drawing/2014/main" id="{36CB768D-872B-C646-B2AD-A96D5FB85CCB}"/>
                </a:ext>
              </a:extLst>
            </p:cNvPr>
            <p:cNvSpPr/>
            <p:nvPr/>
          </p:nvSpPr>
          <p:spPr>
            <a:xfrm>
              <a:off x="1586708" y="4308994"/>
              <a:ext cx="2192975" cy="636588"/>
            </a:xfrm>
            <a:prstGeom prst="round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ja-JP" altLang="en-US" sz="3200" dirty="0">
                  <a:latin typeface="NtMotoyaKyotai" pitchFamily="18" charset="-128"/>
                  <a:ea typeface="NtMotoyaKyotai" pitchFamily="18" charset="-128"/>
                </a:rPr>
                <a:t>忘れる</a:t>
              </a:r>
              <a:endParaRPr lang="en-US" sz="3200" dirty="0">
                <a:latin typeface="NtMotoyaKyotai" pitchFamily="18" charset="-128"/>
                <a:ea typeface="NtMotoyaKyotai" pitchFamily="18" charset="-128"/>
              </a:endParaRPr>
            </a:p>
          </p:txBody>
        </p:sp>
        <p:sp>
          <p:nvSpPr>
            <p:cNvPr id="40" name="Right Arrow 39">
              <a:extLst>
                <a:ext uri="{FF2B5EF4-FFF2-40B4-BE49-F238E27FC236}">
                  <a16:creationId xmlns:a16="http://schemas.microsoft.com/office/drawing/2014/main" id="{EEB601E5-60E7-6942-A377-6669C7BC206D}"/>
                </a:ext>
              </a:extLst>
            </p:cNvPr>
            <p:cNvSpPr/>
            <p:nvPr/>
          </p:nvSpPr>
          <p:spPr>
            <a:xfrm>
              <a:off x="3986058" y="4056583"/>
              <a:ext cx="724006" cy="503237"/>
            </a:xfrm>
            <a:prstGeom prst="rightArrow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600" i="1" dirty="0" err="1"/>
                <a:t>khó</a:t>
              </a:r>
              <a:endParaRPr lang="en-US" sz="1600" i="1" dirty="0"/>
            </a:p>
          </p:txBody>
        </p:sp>
        <p:sp>
          <p:nvSpPr>
            <p:cNvPr id="41" name="Rounded Rectangle 40">
              <a:extLst>
                <a:ext uri="{FF2B5EF4-FFF2-40B4-BE49-F238E27FC236}">
                  <a16:creationId xmlns:a16="http://schemas.microsoft.com/office/drawing/2014/main" id="{AA4E4659-C595-ED4F-A1B8-A31F90874AC3}"/>
                </a:ext>
              </a:extLst>
            </p:cNvPr>
            <p:cNvSpPr/>
            <p:nvPr/>
          </p:nvSpPr>
          <p:spPr>
            <a:xfrm>
              <a:off x="4846484" y="3921645"/>
              <a:ext cx="2542057" cy="638175"/>
            </a:xfrm>
            <a:prstGeom prst="round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r>
                <a:rPr lang="ja-JP" altLang="en-US" sz="3200" dirty="0">
                  <a:latin typeface="NtMotoyaKyotai" pitchFamily="18" charset="-128"/>
                  <a:ea typeface="NtMotoyaKyotai" pitchFamily="18" charset="-128"/>
                </a:rPr>
                <a:t>忘れにくい</a:t>
              </a:r>
              <a:endParaRPr lang="en-US" sz="3200" dirty="0">
                <a:latin typeface="NtMotoyaKyotai" pitchFamily="18" charset="-128"/>
                <a:ea typeface="NtMotoyaKyotai" pitchFamily="18" charset="-128"/>
              </a:endParaRPr>
            </a:p>
          </p:txBody>
        </p:sp>
        <p:sp>
          <p:nvSpPr>
            <p:cNvPr id="42" name="Rounded Rectangle 41">
              <a:extLst>
                <a:ext uri="{FF2B5EF4-FFF2-40B4-BE49-F238E27FC236}">
                  <a16:creationId xmlns:a16="http://schemas.microsoft.com/office/drawing/2014/main" id="{DC4493AC-3509-FC4F-B614-7DCDAA9BC777}"/>
                </a:ext>
              </a:extLst>
            </p:cNvPr>
            <p:cNvSpPr/>
            <p:nvPr/>
          </p:nvSpPr>
          <p:spPr>
            <a:xfrm>
              <a:off x="4833784" y="4624908"/>
              <a:ext cx="2587300" cy="636587"/>
            </a:xfrm>
            <a:prstGeom prst="round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r>
                <a:rPr lang="ja-JP" altLang="en-US" sz="3200" dirty="0">
                  <a:latin typeface="NtMotoyaKyotai" pitchFamily="18" charset="-128"/>
                  <a:ea typeface="NtMotoyaKyotai" pitchFamily="18" charset="-128"/>
                </a:rPr>
                <a:t>忘れやすい</a:t>
              </a:r>
              <a:endParaRPr lang="en-US" sz="3200" dirty="0">
                <a:latin typeface="NtMotoyaKyotai" pitchFamily="18" charset="-128"/>
                <a:ea typeface="NtMotoyaKyotai" pitchFamily="18" charset="-128"/>
              </a:endParaRPr>
            </a:p>
          </p:txBody>
        </p:sp>
        <p:sp>
          <p:nvSpPr>
            <p:cNvPr id="43" name="Right Arrow 42">
              <a:extLst>
                <a:ext uri="{FF2B5EF4-FFF2-40B4-BE49-F238E27FC236}">
                  <a16:creationId xmlns:a16="http://schemas.microsoft.com/office/drawing/2014/main" id="{51909C1A-A992-4045-AEE8-1B48F31D6C03}"/>
                </a:ext>
              </a:extLst>
            </p:cNvPr>
            <p:cNvSpPr/>
            <p:nvPr/>
          </p:nvSpPr>
          <p:spPr>
            <a:xfrm>
              <a:off x="3986059" y="4753494"/>
              <a:ext cx="724005" cy="503238"/>
            </a:xfrm>
            <a:prstGeom prst="rightArrow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600" i="1" dirty="0" err="1"/>
                <a:t>dễ</a:t>
              </a:r>
              <a:endParaRPr lang="en-US" sz="1600" i="1" dirty="0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CC254FA9-5FD0-D74C-A294-FB050CCEDF20}"/>
              </a:ext>
            </a:extLst>
          </p:cNvPr>
          <p:cNvGrpSpPr/>
          <p:nvPr/>
        </p:nvGrpSpPr>
        <p:grpSpPr>
          <a:xfrm>
            <a:off x="6182960" y="3406263"/>
            <a:ext cx="5372744" cy="1485798"/>
            <a:chOff x="1798483" y="5409234"/>
            <a:chExt cx="5372744" cy="1485798"/>
          </a:xfrm>
        </p:grpSpPr>
        <p:sp>
          <p:nvSpPr>
            <p:cNvPr id="44" name="TextBox 57">
              <a:extLst>
                <a:ext uri="{FF2B5EF4-FFF2-40B4-BE49-F238E27FC236}">
                  <a16:creationId xmlns:a16="http://schemas.microsoft.com/office/drawing/2014/main" id="{670AEA1D-249F-7545-AE73-D32EEF5E60F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03283" y="6526732"/>
              <a:ext cx="1371600" cy="368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US" altLang="en-US"/>
                <a:t>Dạy học</a:t>
              </a:r>
            </a:p>
          </p:txBody>
        </p:sp>
        <p:sp>
          <p:nvSpPr>
            <p:cNvPr id="45" name="Rounded Rectangle 44">
              <a:extLst>
                <a:ext uri="{FF2B5EF4-FFF2-40B4-BE49-F238E27FC236}">
                  <a16:creationId xmlns:a16="http://schemas.microsoft.com/office/drawing/2014/main" id="{4850B780-2D0A-1E4D-99C4-DE5C860AA77E}"/>
                </a:ext>
              </a:extLst>
            </p:cNvPr>
            <p:cNvSpPr/>
            <p:nvPr/>
          </p:nvSpPr>
          <p:spPr>
            <a:xfrm>
              <a:off x="1798483" y="5888558"/>
              <a:ext cx="1981200" cy="638175"/>
            </a:xfrm>
            <a:prstGeom prst="round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ja-JP" altLang="en-US" sz="3200" dirty="0">
                  <a:latin typeface="NtMotoyaKyotai" pitchFamily="18" charset="-128"/>
                  <a:ea typeface="NtMotoyaKyotai" pitchFamily="18" charset="-128"/>
                </a:rPr>
                <a:t>教える</a:t>
              </a:r>
              <a:endParaRPr lang="en-US" sz="3200" dirty="0">
                <a:latin typeface="NtMotoyaKyotai" pitchFamily="18" charset="-128"/>
                <a:ea typeface="NtMotoyaKyotai" pitchFamily="18" charset="-128"/>
              </a:endParaRPr>
            </a:p>
          </p:txBody>
        </p:sp>
        <p:sp>
          <p:nvSpPr>
            <p:cNvPr id="46" name="Right Arrow 45">
              <a:extLst>
                <a:ext uri="{FF2B5EF4-FFF2-40B4-BE49-F238E27FC236}">
                  <a16:creationId xmlns:a16="http://schemas.microsoft.com/office/drawing/2014/main" id="{07FEBBD9-E70E-AE4E-9EE0-C5840DBA6879}"/>
                </a:ext>
              </a:extLst>
            </p:cNvPr>
            <p:cNvSpPr/>
            <p:nvPr/>
          </p:nvSpPr>
          <p:spPr>
            <a:xfrm>
              <a:off x="3986059" y="5636144"/>
              <a:ext cx="631825" cy="503238"/>
            </a:xfrm>
            <a:prstGeom prst="rightArrow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600" i="1" dirty="0" err="1"/>
                <a:t>khó</a:t>
              </a:r>
              <a:endParaRPr lang="en-US" sz="1600" i="1" dirty="0"/>
            </a:p>
          </p:txBody>
        </p:sp>
        <p:sp>
          <p:nvSpPr>
            <p:cNvPr id="47" name="Rounded Rectangle 46">
              <a:extLst>
                <a:ext uri="{FF2B5EF4-FFF2-40B4-BE49-F238E27FC236}">
                  <a16:creationId xmlns:a16="http://schemas.microsoft.com/office/drawing/2014/main" id="{ECD763C8-06D6-EB49-8659-35C1703F9136}"/>
                </a:ext>
              </a:extLst>
            </p:cNvPr>
            <p:cNvSpPr/>
            <p:nvPr/>
          </p:nvSpPr>
          <p:spPr>
            <a:xfrm>
              <a:off x="4833783" y="5409234"/>
              <a:ext cx="2337444" cy="636588"/>
            </a:xfrm>
            <a:prstGeom prst="round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r>
                <a:rPr lang="ja-JP" altLang="en-US" sz="3200" dirty="0">
                  <a:latin typeface="NtMotoyaKyotai" pitchFamily="18" charset="-128"/>
                  <a:ea typeface="NtMotoyaKyotai" pitchFamily="18" charset="-128"/>
                </a:rPr>
                <a:t>教えにくい</a:t>
              </a:r>
              <a:endParaRPr lang="en-US" sz="3200" dirty="0">
                <a:latin typeface="NtMotoyaKyotai" pitchFamily="18" charset="-128"/>
                <a:ea typeface="NtMotoyaKyotai" pitchFamily="18" charset="-128"/>
              </a:endParaRPr>
            </a:p>
          </p:txBody>
        </p:sp>
        <p:sp>
          <p:nvSpPr>
            <p:cNvPr id="48" name="Rounded Rectangle 47">
              <a:extLst>
                <a:ext uri="{FF2B5EF4-FFF2-40B4-BE49-F238E27FC236}">
                  <a16:creationId xmlns:a16="http://schemas.microsoft.com/office/drawing/2014/main" id="{7F309704-80BA-3F46-AA86-2918BB360598}"/>
                </a:ext>
              </a:extLst>
            </p:cNvPr>
            <p:cNvSpPr/>
            <p:nvPr/>
          </p:nvSpPr>
          <p:spPr>
            <a:xfrm>
              <a:off x="4833783" y="6206058"/>
              <a:ext cx="2337444" cy="636587"/>
            </a:xfrm>
            <a:prstGeom prst="round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r>
                <a:rPr lang="ja-JP" altLang="en-US" sz="3200" dirty="0">
                  <a:latin typeface="NtMotoyaKyotai" pitchFamily="18" charset="-128"/>
                  <a:ea typeface="NtMotoyaKyotai" pitchFamily="18" charset="-128"/>
                </a:rPr>
                <a:t>教えやすい</a:t>
              </a:r>
              <a:endParaRPr lang="en-US" sz="3200" dirty="0">
                <a:latin typeface="NtMotoyaKyotai" pitchFamily="18" charset="-128"/>
                <a:ea typeface="NtMotoyaKyotai" pitchFamily="18" charset="-128"/>
              </a:endParaRPr>
            </a:p>
          </p:txBody>
        </p:sp>
        <p:sp>
          <p:nvSpPr>
            <p:cNvPr id="49" name="Right Arrow 48">
              <a:extLst>
                <a:ext uri="{FF2B5EF4-FFF2-40B4-BE49-F238E27FC236}">
                  <a16:creationId xmlns:a16="http://schemas.microsoft.com/office/drawing/2014/main" id="{42B0F410-D6DA-DD4D-BADE-1BE77684241A}"/>
                </a:ext>
              </a:extLst>
            </p:cNvPr>
            <p:cNvSpPr/>
            <p:nvPr/>
          </p:nvSpPr>
          <p:spPr>
            <a:xfrm>
              <a:off x="3986059" y="6334644"/>
              <a:ext cx="631825" cy="503238"/>
            </a:xfrm>
            <a:prstGeom prst="rightArrow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600" i="1" dirty="0" err="1"/>
                <a:t>dễ</a:t>
              </a:r>
              <a:endParaRPr lang="en-US" sz="1600" i="1" dirty="0"/>
            </a:p>
          </p:txBody>
        </p:sp>
      </p:grpSp>
    </p:spTree>
    <p:extLst>
      <p:ext uri="{BB962C8B-B14F-4D97-AF65-F5344CB8AC3E}">
        <p14:creationId xmlns:p14="http://schemas.microsoft.com/office/powerpoint/2010/main" val="4080358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161CCEE-CA9F-41B7-8815-AB0C26397F05}"/>
              </a:ext>
            </a:extLst>
          </p:cNvPr>
          <p:cNvSpPr/>
          <p:nvPr/>
        </p:nvSpPr>
        <p:spPr>
          <a:xfrm>
            <a:off x="146209" y="160463"/>
            <a:ext cx="204911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30" name="Picture 6" descr="โยชิฮิเดะ ซูงะ&amp;quot; เตรียมประกาศลงชิงชัยหัวหน้าพรรคแอลดีพี - The Journalist Club">
            <a:extLst>
              <a:ext uri="{FF2B5EF4-FFF2-40B4-BE49-F238E27FC236}">
                <a16:creationId xmlns:a16="http://schemas.microsoft.com/office/drawing/2014/main" id="{6D862F2D-192D-4805-BF64-4C075B9762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7" r="6137" b="6973"/>
          <a:stretch/>
        </p:blipFill>
        <p:spPr bwMode="auto">
          <a:xfrm>
            <a:off x="1209759" y="234042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Việt Nam Cờ Đất - Miễn Phí vector hình ảnh trên Pixabay">
            <a:extLst>
              <a:ext uri="{FF2B5EF4-FFF2-40B4-BE49-F238E27FC236}">
                <a16:creationId xmlns:a16="http://schemas.microsoft.com/office/drawing/2014/main" id="{F66C044D-8CAA-444C-A5A9-8DDAABADA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206" y="234043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ome Page - FPTU HCM">
            <a:extLst>
              <a:ext uri="{FF2B5EF4-FFF2-40B4-BE49-F238E27FC236}">
                <a16:creationId xmlns:a16="http://schemas.microsoft.com/office/drawing/2014/main" id="{C9F2F57B-C2CE-4B69-864D-C7ABE07A3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191" y="831315"/>
            <a:ext cx="1971135" cy="58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bstract image">
            <a:extLst>
              <a:ext uri="{FF2B5EF4-FFF2-40B4-BE49-F238E27FC236}">
                <a16:creationId xmlns:a16="http://schemas.microsoft.com/office/drawing/2014/main" id="{8D1D78AB-3A4B-4684-BCF3-6BE49E5C84D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613"/>
          <a:stretch/>
        </p:blipFill>
        <p:spPr>
          <a:xfrm>
            <a:off x="146209" y="1486421"/>
            <a:ext cx="2049117" cy="12043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7C2B642-C5A2-47FA-AC4E-41D0A8FB6152}"/>
              </a:ext>
            </a:extLst>
          </p:cNvPr>
          <p:cNvSpPr/>
          <p:nvPr/>
        </p:nvSpPr>
        <p:spPr>
          <a:xfrm>
            <a:off x="2304554" y="160463"/>
            <a:ext cx="974123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cap="none" spc="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Yu Mincho" panose="02020400000000000000" pitchFamily="18" charset="-128"/>
                <a:ea typeface="Yu Mincho" panose="02020400000000000000" pitchFamily="18" charset="-128"/>
                <a:cs typeface="Arial" panose="020B0604020202020204" pitchFamily="34" charset="0"/>
              </a:rPr>
              <a:t>~</a:t>
            </a:r>
            <a:r>
              <a:rPr lang="ja-JP" altLang="en-US" sz="6000" b="1" cap="none" spc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Yu Mincho" panose="02020400000000000000" pitchFamily="18" charset="-128"/>
                <a:ea typeface="Yu Mincho" panose="02020400000000000000" pitchFamily="18" charset="-128"/>
                <a:cs typeface="Arial" panose="020B0604020202020204" pitchFamily="34" charset="0"/>
              </a:rPr>
              <a:t>やすい</a:t>
            </a:r>
            <a:r>
              <a:rPr lang="vi-VN" altLang="ja-JP" sz="6000" b="1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ea typeface="Yu Mincho" panose="02020400000000000000" pitchFamily="18" charset="-128"/>
                <a:cs typeface="Arial" panose="020B0604020202020204" pitchFamily="34" charset="0"/>
              </a:rPr>
              <a:t>/</a:t>
            </a:r>
            <a:r>
              <a:rPr lang="ja-JP" altLang="en-US" sz="6000" b="1" cap="none" spc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Yu Mincho" panose="02020400000000000000" pitchFamily="18" charset="-128"/>
                <a:ea typeface="Yu Mincho" panose="02020400000000000000" pitchFamily="18" charset="-128"/>
                <a:cs typeface="Arial" panose="020B0604020202020204" pitchFamily="34" charset="0"/>
              </a:rPr>
              <a:t>にくい</a:t>
            </a:r>
            <a:endParaRPr lang="en-US" sz="6000" b="1" cap="none" spc="0" dirty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Yu Mincho" panose="02020400000000000000" pitchFamily="18" charset="-128"/>
              <a:ea typeface="Yu Mincho" panose="02020400000000000000" pitchFamily="18" charset="-128"/>
              <a:cs typeface="Arial" panose="020B0604020202020204" pitchFamily="34" charset="0"/>
            </a:endParaRPr>
          </a:p>
        </p:txBody>
      </p:sp>
      <p:pic>
        <p:nvPicPr>
          <p:cNvPr id="13" name="Picture 12" descr="abstract image">
            <a:extLst>
              <a:ext uri="{FF2B5EF4-FFF2-40B4-BE49-F238E27FC236}">
                <a16:creationId xmlns:a16="http://schemas.microsoft.com/office/drawing/2014/main" id="{35ADFB82-A92E-4A99-934F-41E5899C461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297"/>
          <a:stretch/>
        </p:blipFill>
        <p:spPr>
          <a:xfrm>
            <a:off x="2304555" y="1486420"/>
            <a:ext cx="9741236" cy="120438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2FC3C014-78AF-B94E-81E7-33BE5896AA9A}"/>
              </a:ext>
            </a:extLst>
          </p:cNvPr>
          <p:cNvSpPr/>
          <p:nvPr/>
        </p:nvSpPr>
        <p:spPr>
          <a:xfrm>
            <a:off x="1039079" y="4127892"/>
            <a:ext cx="10744253" cy="105426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457200" algn="ctr">
              <a:lnSpc>
                <a:spcPct val="115000"/>
              </a:lnSpc>
              <a:spcAft>
                <a:spcPts val="0"/>
              </a:spcAft>
            </a:pPr>
            <a:r>
              <a:rPr lang="ja-JP" altLang="en-US" sz="2800"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このコーヒーは　さとうを入れると　</a:t>
            </a:r>
            <a:r>
              <a:rPr lang="ja-JP" altLang="en-US" sz="2800" b="1"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飲みやすく　なりますよ。</a:t>
            </a:r>
            <a:endParaRPr lang="en-US" sz="2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 marL="457200" algn="ctr">
              <a:lnSpc>
                <a:spcPct val="115000"/>
              </a:lnSpc>
              <a:spcAft>
                <a:spcPts val="0"/>
              </a:spcAft>
            </a:pPr>
            <a:r>
              <a:rPr lang="vi-VN" sz="2800" dirty="0"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Cà phê này hễ mà cho đường vào thì dễ uống.</a:t>
            </a:r>
            <a:endParaRPr lang="en-US" sz="2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26" name="Pentagon 25">
            <a:extLst>
              <a:ext uri="{FF2B5EF4-FFF2-40B4-BE49-F238E27FC236}">
                <a16:creationId xmlns:a16="http://schemas.microsoft.com/office/drawing/2014/main" id="{216EFD13-BD20-024B-B8B1-C00EACD678CF}"/>
              </a:ext>
            </a:extLst>
          </p:cNvPr>
          <p:cNvSpPr/>
          <p:nvPr/>
        </p:nvSpPr>
        <p:spPr>
          <a:xfrm>
            <a:off x="2756680" y="1889076"/>
            <a:ext cx="6811066" cy="1539923"/>
          </a:xfrm>
          <a:prstGeom prst="homePlat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800" dirty="0">
                <a:solidFill>
                  <a:srgbClr val="FFFFFF"/>
                </a:solidFill>
                <a:latin typeface="Tahoma" pitchFamily="34" charset="0"/>
                <a:cs typeface="Tahoma" pitchFamily="34" charset="0"/>
              </a:rPr>
              <a:t>Sau </a:t>
            </a:r>
            <a:r>
              <a:rPr lang="en-US" sz="2800" dirty="0" err="1">
                <a:solidFill>
                  <a:srgbClr val="FFFFFF"/>
                </a:solidFill>
                <a:latin typeface="Tahoma" pitchFamily="34" charset="0"/>
                <a:cs typeface="Tahoma" pitchFamily="34" charset="0"/>
              </a:rPr>
              <a:t>khi</a:t>
            </a:r>
            <a:r>
              <a:rPr lang="en-US" sz="2800" dirty="0">
                <a:solidFill>
                  <a:srgbClr val="FFFFFF"/>
                </a:solidFill>
                <a:latin typeface="Tahoma" pitchFamily="34" charset="0"/>
                <a:cs typeface="Tahoma" pitchFamily="34" charset="0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ahoma" pitchFamily="34" charset="0"/>
                <a:cs typeface="Tahoma" pitchFamily="34" charset="0"/>
              </a:rPr>
              <a:t>kết</a:t>
            </a:r>
            <a:r>
              <a:rPr lang="en-US" sz="2800" dirty="0">
                <a:solidFill>
                  <a:srgbClr val="FFFFFF"/>
                </a:solidFill>
                <a:latin typeface="Tahoma" pitchFamily="34" charset="0"/>
                <a:cs typeface="Tahoma" pitchFamily="34" charset="0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ahoma" pitchFamily="34" charset="0"/>
                <a:cs typeface="Tahoma" pitchFamily="34" charset="0"/>
              </a:rPr>
              <a:t>hợp</a:t>
            </a:r>
            <a:r>
              <a:rPr lang="en-US" sz="2800" dirty="0">
                <a:solidFill>
                  <a:srgbClr val="FFFFFF"/>
                </a:solidFill>
                <a:latin typeface="Tahoma" pitchFamily="34" charset="0"/>
                <a:cs typeface="Tahoma" pitchFamily="34" charset="0"/>
              </a:rPr>
              <a:t>,</a:t>
            </a:r>
            <a:br>
              <a:rPr lang="en-US" sz="2800" dirty="0">
                <a:solidFill>
                  <a:srgbClr val="FFFFFF"/>
                </a:solidFill>
                <a:latin typeface="Tahoma" pitchFamily="34" charset="0"/>
                <a:cs typeface="Tahoma" pitchFamily="34" charset="0"/>
              </a:rPr>
            </a:br>
            <a:r>
              <a:rPr lang="ja-JP" altLang="en-US" sz="2800">
                <a:solidFill>
                  <a:srgbClr val="FFFFFF"/>
                </a:solidFill>
                <a:latin typeface="Tahoma" pitchFamily="34" charset="0"/>
                <a:cs typeface="Tahoma" pitchFamily="34" charset="0"/>
              </a:rPr>
              <a:t>「Ｖにくい／Ｖやすい」</a:t>
            </a:r>
            <a:r>
              <a:rPr lang="en-US" sz="2800" dirty="0">
                <a:solidFill>
                  <a:srgbClr val="FFFFFF"/>
                </a:solidFill>
                <a:latin typeface="Tahoma" pitchFamily="34" charset="0"/>
                <a:cs typeface="Tahoma" pitchFamily="34" charset="0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ahoma" pitchFamily="34" charset="0"/>
                <a:cs typeface="Tahoma" pitchFamily="34" charset="0"/>
              </a:rPr>
              <a:t>trở</a:t>
            </a:r>
            <a:r>
              <a:rPr lang="en-US" sz="2800" dirty="0">
                <a:solidFill>
                  <a:srgbClr val="FFFFFF"/>
                </a:solidFill>
                <a:latin typeface="Tahoma" pitchFamily="34" charset="0"/>
                <a:cs typeface="Tahoma" pitchFamily="34" charset="0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ahoma" pitchFamily="34" charset="0"/>
                <a:cs typeface="Tahoma" pitchFamily="34" charset="0"/>
              </a:rPr>
              <a:t>thành</a:t>
            </a:r>
            <a:r>
              <a:rPr lang="en-US" sz="2800" dirty="0">
                <a:solidFill>
                  <a:srgbClr val="FFFFFF"/>
                </a:solidFill>
                <a:latin typeface="Tahoma" pitchFamily="34" charset="0"/>
                <a:cs typeface="Tahoma" pitchFamily="34" charset="0"/>
              </a:rPr>
              <a:t> 1 </a:t>
            </a:r>
            <a:r>
              <a:rPr lang="en-US" sz="2800" dirty="0" err="1">
                <a:solidFill>
                  <a:srgbClr val="FFFFFF"/>
                </a:solidFill>
                <a:latin typeface="Tahoma" pitchFamily="34" charset="0"/>
                <a:cs typeface="Tahoma" pitchFamily="34" charset="0"/>
              </a:rPr>
              <a:t>tính</a:t>
            </a:r>
            <a:r>
              <a:rPr lang="en-US" sz="2800" dirty="0">
                <a:solidFill>
                  <a:srgbClr val="FFFFFF"/>
                </a:solidFill>
                <a:latin typeface="Tahoma" pitchFamily="34" charset="0"/>
                <a:cs typeface="Tahoma" pitchFamily="34" charset="0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ahoma" pitchFamily="34" charset="0"/>
                <a:cs typeface="Tahoma" pitchFamily="34" charset="0"/>
              </a:rPr>
              <a:t>từ</a:t>
            </a:r>
            <a:r>
              <a:rPr lang="en-US" sz="2800" dirty="0">
                <a:solidFill>
                  <a:srgbClr val="FFFFFF"/>
                </a:solidFill>
                <a:latin typeface="Tahoma" pitchFamily="34" charset="0"/>
                <a:cs typeface="Tahoma" pitchFamily="34" charset="0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ahoma" pitchFamily="34" charset="0"/>
                <a:cs typeface="Tahoma" pitchFamily="34" charset="0"/>
              </a:rPr>
              <a:t>đuôi</a:t>
            </a:r>
            <a:r>
              <a:rPr lang="en-US" sz="2800" dirty="0">
                <a:solidFill>
                  <a:srgbClr val="FFFFFF"/>
                </a:solidFill>
                <a:latin typeface="Tahoma" pitchFamily="34" charset="0"/>
                <a:cs typeface="Tahoma" pitchFamily="34" charset="0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ahoma" pitchFamily="34" charset="0"/>
                <a:cs typeface="Tahoma" pitchFamily="34" charset="0"/>
              </a:rPr>
              <a:t>i</a:t>
            </a:r>
            <a:endParaRPr lang="en-US" sz="2800" dirty="0">
              <a:solidFill>
                <a:srgbClr val="FFFFFF"/>
              </a:solidFill>
              <a:latin typeface="Tahoma" pitchFamily="34" charset="0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105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161CCEE-CA9F-41B7-8815-AB0C26397F05}"/>
              </a:ext>
            </a:extLst>
          </p:cNvPr>
          <p:cNvSpPr/>
          <p:nvPr/>
        </p:nvSpPr>
        <p:spPr>
          <a:xfrm>
            <a:off x="146209" y="160463"/>
            <a:ext cx="204911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30" name="Picture 6" descr="โยชิฮิเดะ ซูงะ&amp;quot; เตรียมประกาศลงชิงชัยหัวหน้าพรรคแอลดีพี - The Journalist Club">
            <a:extLst>
              <a:ext uri="{FF2B5EF4-FFF2-40B4-BE49-F238E27FC236}">
                <a16:creationId xmlns:a16="http://schemas.microsoft.com/office/drawing/2014/main" id="{6D862F2D-192D-4805-BF64-4C075B9762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7" r="6137" b="6973"/>
          <a:stretch/>
        </p:blipFill>
        <p:spPr bwMode="auto">
          <a:xfrm>
            <a:off x="1209759" y="234042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Việt Nam Cờ Đất - Miễn Phí vector hình ảnh trên Pixabay">
            <a:extLst>
              <a:ext uri="{FF2B5EF4-FFF2-40B4-BE49-F238E27FC236}">
                <a16:creationId xmlns:a16="http://schemas.microsoft.com/office/drawing/2014/main" id="{F66C044D-8CAA-444C-A5A9-8DDAABADA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206" y="234043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ome Page - FPTU HCM">
            <a:extLst>
              <a:ext uri="{FF2B5EF4-FFF2-40B4-BE49-F238E27FC236}">
                <a16:creationId xmlns:a16="http://schemas.microsoft.com/office/drawing/2014/main" id="{C9F2F57B-C2CE-4B69-864D-C7ABE07A3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191" y="831315"/>
            <a:ext cx="1971135" cy="58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bstract image">
            <a:extLst>
              <a:ext uri="{FF2B5EF4-FFF2-40B4-BE49-F238E27FC236}">
                <a16:creationId xmlns:a16="http://schemas.microsoft.com/office/drawing/2014/main" id="{8D1D78AB-3A4B-4684-BCF3-6BE49E5C84D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613"/>
          <a:stretch/>
        </p:blipFill>
        <p:spPr>
          <a:xfrm>
            <a:off x="146209" y="1486421"/>
            <a:ext cx="2049117" cy="12043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7C2B642-C5A2-47FA-AC4E-41D0A8FB6152}"/>
              </a:ext>
            </a:extLst>
          </p:cNvPr>
          <p:cNvSpPr/>
          <p:nvPr/>
        </p:nvSpPr>
        <p:spPr>
          <a:xfrm>
            <a:off x="2304554" y="160463"/>
            <a:ext cx="974123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cap="none" spc="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Yu Mincho" panose="02020400000000000000" pitchFamily="18" charset="-128"/>
                <a:ea typeface="Yu Mincho" panose="02020400000000000000" pitchFamily="18" charset="-128"/>
                <a:cs typeface="Arial" panose="020B0604020202020204" pitchFamily="34" charset="0"/>
              </a:rPr>
              <a:t>~</a:t>
            </a:r>
            <a:r>
              <a:rPr lang="ja-JP" altLang="en-US" sz="6000" b="1" cap="none" spc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Yu Mincho" panose="02020400000000000000" pitchFamily="18" charset="-128"/>
                <a:ea typeface="Yu Mincho" panose="02020400000000000000" pitchFamily="18" charset="-128"/>
                <a:cs typeface="Arial" panose="020B0604020202020204" pitchFamily="34" charset="0"/>
              </a:rPr>
              <a:t>やすい</a:t>
            </a:r>
            <a:r>
              <a:rPr lang="vi-VN" altLang="ja-JP" sz="6000" b="1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ea typeface="Yu Mincho" panose="02020400000000000000" pitchFamily="18" charset="-128"/>
                <a:cs typeface="Arial" panose="020B0604020202020204" pitchFamily="34" charset="0"/>
              </a:rPr>
              <a:t>/</a:t>
            </a:r>
            <a:r>
              <a:rPr lang="ja-JP" altLang="en-US" sz="6000" b="1" cap="none" spc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Yu Mincho" panose="02020400000000000000" pitchFamily="18" charset="-128"/>
                <a:ea typeface="Yu Mincho" panose="02020400000000000000" pitchFamily="18" charset="-128"/>
                <a:cs typeface="Arial" panose="020B0604020202020204" pitchFamily="34" charset="0"/>
              </a:rPr>
              <a:t>にくい</a:t>
            </a:r>
            <a:endParaRPr lang="en-US" sz="6000" b="1" cap="none" spc="0" dirty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Yu Mincho" panose="02020400000000000000" pitchFamily="18" charset="-128"/>
              <a:ea typeface="Yu Mincho" panose="02020400000000000000" pitchFamily="18" charset="-128"/>
              <a:cs typeface="Arial" panose="020B0604020202020204" pitchFamily="34" charset="0"/>
            </a:endParaRPr>
          </a:p>
        </p:txBody>
      </p:sp>
      <p:pic>
        <p:nvPicPr>
          <p:cNvPr id="13" name="Picture 12" descr="abstract image">
            <a:extLst>
              <a:ext uri="{FF2B5EF4-FFF2-40B4-BE49-F238E27FC236}">
                <a16:creationId xmlns:a16="http://schemas.microsoft.com/office/drawing/2014/main" id="{35ADFB82-A92E-4A99-934F-41E5899C461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297"/>
          <a:stretch/>
        </p:blipFill>
        <p:spPr>
          <a:xfrm>
            <a:off x="2304555" y="1486420"/>
            <a:ext cx="9741236" cy="120438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219ED38-6B69-524A-BDE1-541EAB5FB502}"/>
              </a:ext>
            </a:extLst>
          </p:cNvPr>
          <p:cNvSpPr/>
          <p:nvPr/>
        </p:nvSpPr>
        <p:spPr>
          <a:xfrm>
            <a:off x="4805401" y="1712716"/>
            <a:ext cx="5568950" cy="83820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ja-JP" altLang="en-US" sz="2800" dirty="0">
                <a:latin typeface="NtMotoyaKyotai" pitchFamily="18" charset="-128"/>
                <a:ea typeface="NtMotoyaKyotai" pitchFamily="18" charset="-128"/>
              </a:rPr>
              <a:t>字が大きくて、読みやすいです。</a:t>
            </a:r>
            <a:endParaRPr lang="en-US" sz="2800" dirty="0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F77DEB2-2363-774A-AEF7-450B91B6DC33}"/>
              </a:ext>
            </a:extLst>
          </p:cNvPr>
          <p:cNvSpPr/>
          <p:nvPr/>
        </p:nvSpPr>
        <p:spPr>
          <a:xfrm>
            <a:off x="4818101" y="3095425"/>
            <a:ext cx="5568950" cy="838200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ja-JP" altLang="en-US" sz="2800" dirty="0">
                <a:latin typeface="NtMotoyaKyotai" pitchFamily="18" charset="-128"/>
                <a:ea typeface="NtMotoyaKyotai" pitchFamily="18" charset="-128"/>
              </a:rPr>
              <a:t>字が小さくて、読みにくいです。</a:t>
            </a:r>
            <a:endParaRPr lang="en-US" sz="2800" dirty="0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C3912C4B-6688-3144-B5CC-0F22C4A79A91}"/>
              </a:ext>
            </a:extLst>
          </p:cNvPr>
          <p:cNvSpPr/>
          <p:nvPr/>
        </p:nvSpPr>
        <p:spPr>
          <a:xfrm>
            <a:off x="4818101" y="5647556"/>
            <a:ext cx="5257800" cy="83820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ja-JP" altLang="en-US" sz="2800" dirty="0">
                <a:latin typeface="NtMotoyaKyotai" pitchFamily="18" charset="-128"/>
                <a:ea typeface="NtMotoyaKyotai" pitchFamily="18" charset="-128"/>
              </a:rPr>
              <a:t>ローヒールは　歩きやすいです。</a:t>
            </a:r>
            <a:endParaRPr lang="en-US" sz="2800" dirty="0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D81E0C62-1C20-7A4B-AF3C-D33E556EDF2C}"/>
              </a:ext>
            </a:extLst>
          </p:cNvPr>
          <p:cNvSpPr/>
          <p:nvPr/>
        </p:nvSpPr>
        <p:spPr>
          <a:xfrm>
            <a:off x="4811751" y="4467025"/>
            <a:ext cx="5638800" cy="838200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ja-JP" altLang="en-US" sz="2800" dirty="0">
                <a:latin typeface="NtMotoyaKyotai" pitchFamily="18" charset="-128"/>
                <a:ea typeface="NtMotoyaKyotai" pitchFamily="18" charset="-128"/>
              </a:rPr>
              <a:t>ハイヒールは　歩きにくいです。</a:t>
            </a:r>
            <a:endParaRPr lang="en-US" sz="2800" dirty="0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332BE5A9-EB8F-BD4A-A0BC-D098E84FEC53}"/>
              </a:ext>
            </a:extLst>
          </p:cNvPr>
          <p:cNvSpPr/>
          <p:nvPr/>
        </p:nvSpPr>
        <p:spPr>
          <a:xfrm>
            <a:off x="7312064" y="1825681"/>
            <a:ext cx="1981200" cy="609600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F7FE9851-0EDE-514A-B5DE-D7052599F874}"/>
              </a:ext>
            </a:extLst>
          </p:cNvPr>
          <p:cNvSpPr/>
          <p:nvPr/>
        </p:nvSpPr>
        <p:spPr>
          <a:xfrm>
            <a:off x="7175172" y="5761856"/>
            <a:ext cx="1981200" cy="609600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B8BC7EE5-A347-704F-8EF0-C4D160754D9A}"/>
              </a:ext>
            </a:extLst>
          </p:cNvPr>
          <p:cNvSpPr/>
          <p:nvPr/>
        </p:nvSpPr>
        <p:spPr>
          <a:xfrm>
            <a:off x="7312064" y="3225600"/>
            <a:ext cx="1981200" cy="609600"/>
          </a:xfrm>
          <a:prstGeom prst="round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7EB9D706-0296-1A4C-A12F-F5E28E676AFE}"/>
              </a:ext>
            </a:extLst>
          </p:cNvPr>
          <p:cNvSpPr/>
          <p:nvPr/>
        </p:nvSpPr>
        <p:spPr>
          <a:xfrm>
            <a:off x="7373976" y="4581325"/>
            <a:ext cx="1981200" cy="609600"/>
          </a:xfrm>
          <a:prstGeom prst="round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039C816D-D45F-B443-A19C-E48FEAFCF8BF}"/>
              </a:ext>
            </a:extLst>
          </p:cNvPr>
          <p:cNvSpPr/>
          <p:nvPr/>
        </p:nvSpPr>
        <p:spPr>
          <a:xfrm rot="21192471">
            <a:off x="218176" y="2063577"/>
            <a:ext cx="3852876" cy="1131887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>
                <a:solidFill>
                  <a:srgbClr val="FFFFFF"/>
                </a:solidFill>
                <a:latin typeface="Tahoma" pitchFamily="34" charset="0"/>
                <a:cs typeface="Tahoma" pitchFamily="34" charset="0"/>
              </a:rPr>
              <a:t>MẪU CÂU THỂ HIỆN </a:t>
            </a:r>
            <a:br>
              <a:rPr lang="en-US" sz="2400" dirty="0">
                <a:solidFill>
                  <a:srgbClr val="FFFFFF"/>
                </a:solidFill>
                <a:latin typeface="Tahoma" pitchFamily="34" charset="0"/>
                <a:cs typeface="Tahoma" pitchFamily="34" charset="0"/>
              </a:rPr>
            </a:br>
            <a:r>
              <a:rPr lang="en-US" sz="2400" dirty="0">
                <a:solidFill>
                  <a:srgbClr val="FFFFFF"/>
                </a:solidFill>
                <a:latin typeface="Tahoma" pitchFamily="34" charset="0"/>
                <a:cs typeface="Tahoma" pitchFamily="34" charset="0"/>
              </a:rPr>
              <a:t>MỨC ĐỘ KHÓ DỄ CỦA HÀNH ĐỘNG</a:t>
            </a:r>
          </a:p>
        </p:txBody>
      </p:sp>
      <p:sp>
        <p:nvSpPr>
          <p:cNvPr id="21" name="TextBox 7">
            <a:extLst>
              <a:ext uri="{FF2B5EF4-FFF2-40B4-BE49-F238E27FC236}">
                <a16:creationId xmlns:a16="http://schemas.microsoft.com/office/drawing/2014/main" id="{3B7666AA-5D11-1E47-9000-58B39683F0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17401" y="2662235"/>
            <a:ext cx="48831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dirty="0" err="1"/>
              <a:t>Chữ</a:t>
            </a:r>
            <a:r>
              <a:rPr lang="en-US" altLang="en-US" dirty="0"/>
              <a:t> to </a:t>
            </a:r>
            <a:r>
              <a:rPr lang="en-US" altLang="en-US" dirty="0" err="1"/>
              <a:t>nên</a:t>
            </a:r>
            <a:r>
              <a:rPr lang="en-US" altLang="en-US" dirty="0"/>
              <a:t> </a:t>
            </a:r>
            <a:r>
              <a:rPr lang="en-US" altLang="en-US" dirty="0" err="1">
                <a:solidFill>
                  <a:srgbClr val="FF0000"/>
                </a:solidFill>
              </a:rPr>
              <a:t>dễ</a:t>
            </a:r>
            <a:r>
              <a:rPr lang="en-US" altLang="en-US" dirty="0">
                <a:solidFill>
                  <a:srgbClr val="FF0000"/>
                </a:solidFill>
              </a:rPr>
              <a:t> </a:t>
            </a:r>
            <a:r>
              <a:rPr lang="en-US" altLang="en-US" dirty="0" err="1">
                <a:solidFill>
                  <a:srgbClr val="FF0000"/>
                </a:solidFill>
              </a:rPr>
              <a:t>đọc</a:t>
            </a:r>
            <a:r>
              <a:rPr lang="en-US" altLang="en-US" dirty="0"/>
              <a:t>.</a:t>
            </a:r>
          </a:p>
        </p:txBody>
      </p:sp>
      <p:sp>
        <p:nvSpPr>
          <p:cNvPr id="22" name="TextBox 18">
            <a:extLst>
              <a:ext uri="{FF2B5EF4-FFF2-40B4-BE49-F238E27FC236}">
                <a16:creationId xmlns:a16="http://schemas.microsoft.com/office/drawing/2014/main" id="{8A2545DA-13CB-BE49-B76C-FFB224C594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18176" y="3865364"/>
            <a:ext cx="48831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Chữ bé nên </a:t>
            </a:r>
            <a:r>
              <a:rPr lang="en-US" altLang="en-US">
                <a:solidFill>
                  <a:srgbClr val="FF0000"/>
                </a:solidFill>
              </a:rPr>
              <a:t>khó đọc</a:t>
            </a:r>
            <a:r>
              <a:rPr lang="en-US" altLang="en-US"/>
              <a:t>.</a:t>
            </a:r>
          </a:p>
        </p:txBody>
      </p:sp>
      <p:sp>
        <p:nvSpPr>
          <p:cNvPr id="23" name="TextBox 19">
            <a:extLst>
              <a:ext uri="{FF2B5EF4-FFF2-40B4-BE49-F238E27FC236}">
                <a16:creationId xmlns:a16="http://schemas.microsoft.com/office/drawing/2014/main" id="{6BBE307D-06CB-5A44-86E7-17DF861C88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17401" y="5208149"/>
            <a:ext cx="48831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dirty="0" err="1"/>
              <a:t>Giầy</a:t>
            </a:r>
            <a:r>
              <a:rPr lang="en-US" altLang="en-US" dirty="0"/>
              <a:t> </a:t>
            </a:r>
            <a:r>
              <a:rPr lang="en-US" altLang="en-US" dirty="0" err="1"/>
              <a:t>cao</a:t>
            </a:r>
            <a:r>
              <a:rPr lang="en-US" altLang="en-US" dirty="0"/>
              <a:t> </a:t>
            </a:r>
            <a:r>
              <a:rPr lang="en-US" altLang="en-US" dirty="0" err="1"/>
              <a:t>gót</a:t>
            </a:r>
            <a:r>
              <a:rPr lang="en-US" altLang="en-US" dirty="0"/>
              <a:t> </a:t>
            </a:r>
            <a:r>
              <a:rPr lang="en-US" altLang="en-US" dirty="0" err="1">
                <a:solidFill>
                  <a:srgbClr val="FF0000"/>
                </a:solidFill>
              </a:rPr>
              <a:t>khó</a:t>
            </a:r>
            <a:r>
              <a:rPr lang="en-US" altLang="en-US" dirty="0">
                <a:solidFill>
                  <a:srgbClr val="FF0000"/>
                </a:solidFill>
              </a:rPr>
              <a:t> </a:t>
            </a:r>
            <a:r>
              <a:rPr lang="en-US" altLang="en-US" dirty="0" err="1">
                <a:solidFill>
                  <a:srgbClr val="FF0000"/>
                </a:solidFill>
              </a:rPr>
              <a:t>đi</a:t>
            </a:r>
            <a:r>
              <a:rPr lang="en-US" altLang="en-US" dirty="0">
                <a:solidFill>
                  <a:srgbClr val="FF0000"/>
                </a:solidFill>
              </a:rPr>
              <a:t>.</a:t>
            </a:r>
            <a:endParaRPr lang="en-US" altLang="en-US" dirty="0"/>
          </a:p>
        </p:txBody>
      </p:sp>
      <p:sp>
        <p:nvSpPr>
          <p:cNvPr id="24" name="TextBox 20">
            <a:extLst>
              <a:ext uri="{FF2B5EF4-FFF2-40B4-BE49-F238E27FC236}">
                <a16:creationId xmlns:a16="http://schemas.microsoft.com/office/drawing/2014/main" id="{9765FD9C-51AE-EE47-8897-2302064C99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17401" y="6488112"/>
            <a:ext cx="2310394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dirty="0" err="1"/>
              <a:t>Giầy</a:t>
            </a:r>
            <a:r>
              <a:rPr lang="en-US" altLang="en-US" dirty="0"/>
              <a:t> </a:t>
            </a:r>
            <a:r>
              <a:rPr lang="en-US" altLang="en-US" dirty="0" err="1"/>
              <a:t>thấp</a:t>
            </a:r>
            <a:r>
              <a:rPr lang="en-US" altLang="en-US" dirty="0"/>
              <a:t> </a:t>
            </a:r>
            <a:r>
              <a:rPr lang="en-US" altLang="en-US" dirty="0" err="1">
                <a:solidFill>
                  <a:srgbClr val="FF0000"/>
                </a:solidFill>
              </a:rPr>
              <a:t>dễ</a:t>
            </a:r>
            <a:r>
              <a:rPr lang="en-US" altLang="en-US" dirty="0">
                <a:solidFill>
                  <a:srgbClr val="FF0000"/>
                </a:solidFill>
              </a:rPr>
              <a:t> </a:t>
            </a:r>
            <a:r>
              <a:rPr lang="en-US" altLang="en-US" dirty="0" err="1">
                <a:solidFill>
                  <a:srgbClr val="FF0000"/>
                </a:solidFill>
              </a:rPr>
              <a:t>đi</a:t>
            </a:r>
            <a:r>
              <a:rPr lang="en-US" altLang="en-US" dirty="0">
                <a:solidFill>
                  <a:srgbClr val="FF0000"/>
                </a:solidFill>
              </a:rPr>
              <a:t>.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020846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3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/>
      <p:bldP spid="22" grpId="0"/>
      <p:bldP spid="23" grpId="0"/>
      <p:bldP spid="2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161CCEE-CA9F-41B7-8815-AB0C26397F05}"/>
              </a:ext>
            </a:extLst>
          </p:cNvPr>
          <p:cNvSpPr/>
          <p:nvPr/>
        </p:nvSpPr>
        <p:spPr>
          <a:xfrm>
            <a:off x="146209" y="160463"/>
            <a:ext cx="204911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30" name="Picture 6" descr="โยชิฮิเดะ ซูงะ&amp;quot; เตรียมประกาศลงชิงชัยหัวหน้าพรรคแอลดีพี - The Journalist Club">
            <a:extLst>
              <a:ext uri="{FF2B5EF4-FFF2-40B4-BE49-F238E27FC236}">
                <a16:creationId xmlns:a16="http://schemas.microsoft.com/office/drawing/2014/main" id="{6D862F2D-192D-4805-BF64-4C075B9762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7" r="6137" b="6973"/>
          <a:stretch/>
        </p:blipFill>
        <p:spPr bwMode="auto">
          <a:xfrm>
            <a:off x="1209759" y="234042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Việt Nam Cờ Đất - Miễn Phí vector hình ảnh trên Pixabay">
            <a:extLst>
              <a:ext uri="{FF2B5EF4-FFF2-40B4-BE49-F238E27FC236}">
                <a16:creationId xmlns:a16="http://schemas.microsoft.com/office/drawing/2014/main" id="{F66C044D-8CAA-444C-A5A9-8DDAABADA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206" y="234043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ome Page - FPTU HCM">
            <a:extLst>
              <a:ext uri="{FF2B5EF4-FFF2-40B4-BE49-F238E27FC236}">
                <a16:creationId xmlns:a16="http://schemas.microsoft.com/office/drawing/2014/main" id="{C9F2F57B-C2CE-4B69-864D-C7ABE07A3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191" y="831315"/>
            <a:ext cx="1971135" cy="58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bstract image">
            <a:extLst>
              <a:ext uri="{FF2B5EF4-FFF2-40B4-BE49-F238E27FC236}">
                <a16:creationId xmlns:a16="http://schemas.microsoft.com/office/drawing/2014/main" id="{8D1D78AB-3A4B-4684-BCF3-6BE49E5C84D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613"/>
          <a:stretch/>
        </p:blipFill>
        <p:spPr>
          <a:xfrm>
            <a:off x="146209" y="1486421"/>
            <a:ext cx="2049117" cy="12043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7C2B642-C5A2-47FA-AC4E-41D0A8FB6152}"/>
              </a:ext>
            </a:extLst>
          </p:cNvPr>
          <p:cNvSpPr/>
          <p:nvPr/>
        </p:nvSpPr>
        <p:spPr>
          <a:xfrm>
            <a:off x="2304554" y="160463"/>
            <a:ext cx="974123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6000" b="1" cap="none" spc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Yu Mincho" panose="02020400000000000000" pitchFamily="18" charset="-128"/>
                <a:ea typeface="Yu Mincho" panose="02020400000000000000" pitchFamily="18" charset="-128"/>
                <a:cs typeface="Arial" panose="020B0604020202020204" pitchFamily="34" charset="0"/>
              </a:rPr>
              <a:t>練習</a:t>
            </a:r>
            <a:endParaRPr lang="en-US" sz="6000" b="1" cap="none" spc="0" dirty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Yu Mincho" panose="02020400000000000000" pitchFamily="18" charset="-128"/>
              <a:ea typeface="Yu Mincho" panose="02020400000000000000" pitchFamily="18" charset="-128"/>
              <a:cs typeface="Arial" panose="020B0604020202020204" pitchFamily="34" charset="0"/>
            </a:endParaRPr>
          </a:p>
        </p:txBody>
      </p:sp>
      <p:pic>
        <p:nvPicPr>
          <p:cNvPr id="13" name="Picture 12" descr="abstract image">
            <a:extLst>
              <a:ext uri="{FF2B5EF4-FFF2-40B4-BE49-F238E27FC236}">
                <a16:creationId xmlns:a16="http://schemas.microsoft.com/office/drawing/2014/main" id="{35ADFB82-A92E-4A99-934F-41E5899C461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297"/>
          <a:stretch/>
        </p:blipFill>
        <p:spPr>
          <a:xfrm>
            <a:off x="2304555" y="1486420"/>
            <a:ext cx="9741236" cy="12043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8AAF741-641C-E845-B575-15CABF63790B}"/>
              </a:ext>
            </a:extLst>
          </p:cNvPr>
          <p:cNvSpPr/>
          <p:nvPr/>
        </p:nvSpPr>
        <p:spPr>
          <a:xfrm>
            <a:off x="1014761" y="2276537"/>
            <a:ext cx="10259121" cy="402687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228600">
              <a:lnSpc>
                <a:spcPct val="115000"/>
              </a:lnSpc>
            </a:pPr>
            <a:r>
              <a:rPr lang="vi-VN" sz="2800" dirty="0"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Chiếc ô tô này dễ sử dụng.</a:t>
            </a:r>
            <a:endParaRPr lang="vi-VN" altLang="ja-JP" sz="2800" dirty="0">
              <a:latin typeface="Yu Mincho" panose="02020400000000000000" pitchFamily="18" charset="-128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 marL="228600">
              <a:lnSpc>
                <a:spcPct val="115000"/>
              </a:lnSpc>
              <a:spcAft>
                <a:spcPts val="0"/>
              </a:spcAft>
            </a:pPr>
            <a:r>
              <a:rPr lang="ja-JP" altLang="en-US" sz="2800">
                <a:latin typeface="Yu Mincho" panose="02020400000000000000" pitchFamily="18" charset="-128"/>
                <a:ea typeface="Yu Mincho" panose="02020400000000000000" pitchFamily="18" charset="-128"/>
                <a:cs typeface="Times New Roman" panose="02020603050405020304" pitchFamily="18" charset="0"/>
              </a:rPr>
              <a:t>この車は　使い</a:t>
            </a:r>
            <a:r>
              <a:rPr lang="ja-JP" altLang="en-US" sz="2800">
                <a:solidFill>
                  <a:srgbClr val="FF0000"/>
                </a:solidFill>
                <a:latin typeface="Yu Mincho" panose="02020400000000000000" pitchFamily="18" charset="-128"/>
                <a:ea typeface="Yu Mincho" panose="02020400000000000000" pitchFamily="18" charset="-128"/>
                <a:cs typeface="Times New Roman" panose="02020603050405020304" pitchFamily="18" charset="0"/>
              </a:rPr>
              <a:t>やすいです</a:t>
            </a:r>
            <a:r>
              <a:rPr lang="ja-JP" altLang="en-US" sz="2800">
                <a:latin typeface="Yu Mincho" panose="02020400000000000000" pitchFamily="18" charset="-128"/>
                <a:ea typeface="Yu Mincho" panose="02020400000000000000" pitchFamily="18" charset="-128"/>
                <a:cs typeface="Times New Roman" panose="02020603050405020304" pitchFamily="18" charset="0"/>
              </a:rPr>
              <a:t>。</a:t>
            </a:r>
            <a:endParaRPr lang="vi-VN" altLang="ja-JP" sz="2800" dirty="0">
              <a:latin typeface="Yu Mincho" panose="02020400000000000000" pitchFamily="18" charset="-128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 marL="228600">
              <a:lnSpc>
                <a:spcPct val="115000"/>
              </a:lnSpc>
            </a:pPr>
            <a:r>
              <a:rPr lang="vi-VN" sz="2800" dirty="0"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Câu chuyện của thầy Watto thì dễ hiểu.</a:t>
            </a:r>
            <a:endParaRPr lang="vi-VN" altLang="ja-JP" sz="2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 marL="228600">
              <a:lnSpc>
                <a:spcPct val="115000"/>
              </a:lnSpc>
              <a:spcAft>
                <a:spcPts val="0"/>
              </a:spcAft>
            </a:pPr>
            <a:r>
              <a:rPr lang="ja-JP" altLang="en-US" sz="2800">
                <a:latin typeface="Yu Mincho" panose="02020400000000000000" pitchFamily="18" charset="-128"/>
                <a:ea typeface="Yu Mincho" panose="02020400000000000000" pitchFamily="18" charset="-128"/>
                <a:cs typeface="Times New Roman" panose="02020603050405020304" pitchFamily="18" charset="0"/>
              </a:rPr>
              <a:t>ワット先生の　話は　わかり</a:t>
            </a:r>
            <a:r>
              <a:rPr lang="ja-JP" altLang="en-US" sz="2800">
                <a:solidFill>
                  <a:srgbClr val="FF0000"/>
                </a:solidFill>
                <a:latin typeface="Yu Mincho" panose="02020400000000000000" pitchFamily="18" charset="-128"/>
                <a:ea typeface="Yu Mincho" panose="02020400000000000000" pitchFamily="18" charset="-128"/>
                <a:cs typeface="Times New Roman" panose="02020603050405020304" pitchFamily="18" charset="0"/>
              </a:rPr>
              <a:t>やすいです</a:t>
            </a:r>
            <a:r>
              <a:rPr lang="ja-JP" altLang="en-US" sz="2800">
                <a:latin typeface="Yu Mincho" panose="02020400000000000000" pitchFamily="18" charset="-128"/>
                <a:ea typeface="Yu Mincho" panose="02020400000000000000" pitchFamily="18" charset="-128"/>
                <a:cs typeface="Times New Roman" panose="02020603050405020304" pitchFamily="18" charset="0"/>
              </a:rPr>
              <a:t>。</a:t>
            </a:r>
            <a:endParaRPr lang="vi-VN" altLang="ja-JP" sz="2800" dirty="0">
              <a:latin typeface="Yu Mincho" panose="02020400000000000000" pitchFamily="18" charset="-128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 marL="228600">
              <a:lnSpc>
                <a:spcPct val="115000"/>
              </a:lnSpc>
            </a:pPr>
            <a:r>
              <a:rPr lang="vi-VN" sz="2800" dirty="0"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Nhật Bản giá cả thì cao, khó sống.</a:t>
            </a:r>
            <a:endParaRPr lang="vi-VN" altLang="ja-JP" sz="2800" dirty="0"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 marL="228600">
              <a:lnSpc>
                <a:spcPct val="115000"/>
              </a:lnSpc>
              <a:spcAft>
                <a:spcPts val="0"/>
              </a:spcAft>
            </a:pPr>
            <a:r>
              <a:rPr lang="ja-JP" altLang="en-US" sz="2800">
                <a:latin typeface="Yu Mincho" panose="02020400000000000000" pitchFamily="18" charset="-128"/>
                <a:ea typeface="Yu Mincho" panose="02020400000000000000" pitchFamily="18" charset="-128"/>
                <a:cs typeface="Times New Roman" panose="02020603050405020304" pitchFamily="18" charset="0"/>
              </a:rPr>
              <a:t>日本は　物価が　高くて、　住みに</a:t>
            </a:r>
            <a:r>
              <a:rPr lang="ja-JP" altLang="en-US" sz="2800">
                <a:solidFill>
                  <a:srgbClr val="FF0000"/>
                </a:solidFill>
                <a:latin typeface="Yu Mincho" panose="02020400000000000000" pitchFamily="18" charset="-128"/>
                <a:ea typeface="Yu Mincho" panose="02020400000000000000" pitchFamily="18" charset="-128"/>
                <a:cs typeface="Times New Roman" panose="02020603050405020304" pitchFamily="18" charset="0"/>
              </a:rPr>
              <a:t>くいです</a:t>
            </a:r>
            <a:r>
              <a:rPr lang="ja-JP" altLang="en-US" sz="2800">
                <a:latin typeface="Yu Mincho" panose="02020400000000000000" pitchFamily="18" charset="-128"/>
                <a:ea typeface="Yu Mincho" panose="02020400000000000000" pitchFamily="18" charset="-128"/>
                <a:cs typeface="Times New Roman" panose="02020603050405020304" pitchFamily="18" charset="0"/>
              </a:rPr>
              <a:t>。</a:t>
            </a:r>
            <a:endParaRPr lang="vi-VN" altLang="ja-JP" sz="2800" dirty="0">
              <a:latin typeface="Yu Mincho" panose="02020400000000000000" pitchFamily="18" charset="-128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 marL="228600">
              <a:lnSpc>
                <a:spcPct val="115000"/>
              </a:lnSpc>
            </a:pPr>
            <a:r>
              <a:rPr lang="vi-VN" sz="2800" dirty="0"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Vào ngày mưa thì tai nạn giao thông dễ xảy ra.</a:t>
            </a:r>
            <a:endParaRPr lang="vi-VN" altLang="ja-JP" sz="2800" dirty="0"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 marL="228600">
              <a:lnSpc>
                <a:spcPct val="115000"/>
              </a:lnSpc>
              <a:spcAft>
                <a:spcPts val="0"/>
              </a:spcAft>
            </a:pPr>
            <a:r>
              <a:rPr lang="ja-JP" altLang="en-US" sz="2800">
                <a:latin typeface="Yu Mincho" panose="02020400000000000000" pitchFamily="18" charset="-128"/>
                <a:ea typeface="Yu Mincho" panose="02020400000000000000" pitchFamily="18" charset="-128"/>
                <a:cs typeface="Times New Roman" panose="02020603050405020304" pitchFamily="18" charset="0"/>
              </a:rPr>
              <a:t>雨の日は　交通事故が　起き</a:t>
            </a:r>
            <a:r>
              <a:rPr lang="ja-JP" altLang="en-US" sz="2800">
                <a:solidFill>
                  <a:srgbClr val="FF0000"/>
                </a:solidFill>
                <a:latin typeface="Yu Mincho" panose="02020400000000000000" pitchFamily="18" charset="-128"/>
                <a:ea typeface="Yu Mincho" panose="02020400000000000000" pitchFamily="18" charset="-128"/>
                <a:cs typeface="Times New Roman" panose="02020603050405020304" pitchFamily="18" charset="0"/>
              </a:rPr>
              <a:t>やすいです</a:t>
            </a:r>
            <a:r>
              <a:rPr lang="ja-JP" altLang="en-US" sz="2800">
                <a:latin typeface="Yu Mincho" panose="02020400000000000000" pitchFamily="18" charset="-128"/>
                <a:ea typeface="Yu Mincho" panose="02020400000000000000" pitchFamily="18" charset="-128"/>
                <a:cs typeface="Times New Roman" panose="02020603050405020304" pitchFamily="18" charset="0"/>
              </a:rPr>
              <a:t>。</a:t>
            </a:r>
            <a:endParaRPr lang="vi-VN" altLang="ja-JP" sz="2800" dirty="0">
              <a:ea typeface="Yu Mincho" panose="02020400000000000000" pitchFamily="18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1194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161CCEE-CA9F-41B7-8815-AB0C26397F05}"/>
              </a:ext>
            </a:extLst>
          </p:cNvPr>
          <p:cNvSpPr/>
          <p:nvPr/>
        </p:nvSpPr>
        <p:spPr>
          <a:xfrm>
            <a:off x="146209" y="160463"/>
            <a:ext cx="204911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30" name="Picture 6" descr="โยชิฮิเดะ ซูงะ&amp;quot; เตรียมประกาศลงชิงชัยหัวหน้าพรรคแอลดีพี - The Journalist Club">
            <a:extLst>
              <a:ext uri="{FF2B5EF4-FFF2-40B4-BE49-F238E27FC236}">
                <a16:creationId xmlns:a16="http://schemas.microsoft.com/office/drawing/2014/main" id="{6D862F2D-192D-4805-BF64-4C075B9762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7" r="6137" b="6973"/>
          <a:stretch/>
        </p:blipFill>
        <p:spPr bwMode="auto">
          <a:xfrm>
            <a:off x="1209759" y="234042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Việt Nam Cờ Đất - Miễn Phí vector hình ảnh trên Pixabay">
            <a:extLst>
              <a:ext uri="{FF2B5EF4-FFF2-40B4-BE49-F238E27FC236}">
                <a16:creationId xmlns:a16="http://schemas.microsoft.com/office/drawing/2014/main" id="{F66C044D-8CAA-444C-A5A9-8DDAABADA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206" y="234043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ome Page - FPTU HCM">
            <a:extLst>
              <a:ext uri="{FF2B5EF4-FFF2-40B4-BE49-F238E27FC236}">
                <a16:creationId xmlns:a16="http://schemas.microsoft.com/office/drawing/2014/main" id="{C9F2F57B-C2CE-4B69-864D-C7ABE07A3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191" y="831315"/>
            <a:ext cx="1971135" cy="58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bstract image">
            <a:extLst>
              <a:ext uri="{FF2B5EF4-FFF2-40B4-BE49-F238E27FC236}">
                <a16:creationId xmlns:a16="http://schemas.microsoft.com/office/drawing/2014/main" id="{8D1D78AB-3A4B-4684-BCF3-6BE49E5C84D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613"/>
          <a:stretch/>
        </p:blipFill>
        <p:spPr>
          <a:xfrm>
            <a:off x="146209" y="1486421"/>
            <a:ext cx="2049117" cy="12043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7C2B642-C5A2-47FA-AC4E-41D0A8FB6152}"/>
              </a:ext>
            </a:extLst>
          </p:cNvPr>
          <p:cNvSpPr/>
          <p:nvPr/>
        </p:nvSpPr>
        <p:spPr>
          <a:xfrm>
            <a:off x="2304554" y="160463"/>
            <a:ext cx="974123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6000" b="1" cap="none" spc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Yu Mincho" panose="02020400000000000000" pitchFamily="18" charset="-128"/>
                <a:ea typeface="Yu Mincho" panose="02020400000000000000" pitchFamily="18" charset="-128"/>
                <a:cs typeface="Arial" panose="020B0604020202020204" pitchFamily="34" charset="0"/>
              </a:rPr>
              <a:t>練習</a:t>
            </a:r>
            <a:endParaRPr lang="en-US" sz="6000" b="1" cap="none" spc="0" dirty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Yu Mincho" panose="02020400000000000000" pitchFamily="18" charset="-128"/>
              <a:ea typeface="Yu Mincho" panose="02020400000000000000" pitchFamily="18" charset="-128"/>
              <a:cs typeface="Arial" panose="020B0604020202020204" pitchFamily="34" charset="0"/>
            </a:endParaRPr>
          </a:p>
        </p:txBody>
      </p:sp>
      <p:pic>
        <p:nvPicPr>
          <p:cNvPr id="13" name="Picture 12" descr="abstract image">
            <a:extLst>
              <a:ext uri="{FF2B5EF4-FFF2-40B4-BE49-F238E27FC236}">
                <a16:creationId xmlns:a16="http://schemas.microsoft.com/office/drawing/2014/main" id="{35ADFB82-A92E-4A99-934F-41E5899C461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297"/>
          <a:stretch/>
        </p:blipFill>
        <p:spPr>
          <a:xfrm>
            <a:off x="2304555" y="1486420"/>
            <a:ext cx="9741236" cy="12043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238AD02-C959-8744-B422-3381DDF0D68A}"/>
              </a:ext>
            </a:extLst>
          </p:cNvPr>
          <p:cNvSpPr/>
          <p:nvPr/>
        </p:nvSpPr>
        <p:spPr>
          <a:xfrm>
            <a:off x="381000" y="2536172"/>
            <a:ext cx="11430000" cy="204831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marL="228600">
              <a:lnSpc>
                <a:spcPct val="115000"/>
              </a:lnSpc>
              <a:spcAft>
                <a:spcPts val="0"/>
              </a:spcAft>
            </a:pPr>
            <a:r>
              <a:rPr lang="vi-VN" sz="2800" dirty="0"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Chữ </a:t>
            </a:r>
            <a:r>
              <a:rPr lang="ja-JP" altLang="en-US" sz="2800"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「シ」</a:t>
            </a:r>
            <a:r>
              <a:rPr lang="vi-VN" sz="2800" dirty="0"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và</a:t>
            </a:r>
            <a:r>
              <a:rPr lang="ja-JP" altLang="en-US" sz="2800"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「ツ」</a:t>
            </a:r>
            <a:r>
              <a:rPr lang="vi-VN" sz="2800" dirty="0"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vì dễ nhầm lẫn nên xin hãy chú ý.</a:t>
            </a:r>
            <a:endParaRPr lang="vi-VN" altLang="ja-JP" sz="2800" dirty="0">
              <a:latin typeface="Yu Mincho" panose="02020400000000000000" pitchFamily="18" charset="-128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 marL="228600">
              <a:lnSpc>
                <a:spcPct val="115000"/>
              </a:lnSpc>
              <a:spcAft>
                <a:spcPts val="0"/>
              </a:spcAft>
            </a:pPr>
            <a:r>
              <a:rPr lang="ja-JP" altLang="en-US" sz="2800">
                <a:latin typeface="Yu Mincho" panose="02020400000000000000" pitchFamily="18" charset="-128"/>
                <a:ea typeface="Yu Mincho" panose="02020400000000000000" pitchFamily="18" charset="-128"/>
                <a:cs typeface="Times New Roman" panose="02020603050405020304" pitchFamily="18" charset="0"/>
              </a:rPr>
              <a:t>「シ」と「ツ」は　まちがえ</a:t>
            </a:r>
            <a:r>
              <a:rPr lang="ja-JP" altLang="en-US" sz="2800">
                <a:solidFill>
                  <a:srgbClr val="FF0000"/>
                </a:solidFill>
                <a:latin typeface="Yu Mincho" panose="02020400000000000000" pitchFamily="18" charset="-128"/>
                <a:ea typeface="Yu Mincho" panose="02020400000000000000" pitchFamily="18" charset="-128"/>
                <a:cs typeface="Times New Roman" panose="02020603050405020304" pitchFamily="18" charset="0"/>
              </a:rPr>
              <a:t>やすい</a:t>
            </a:r>
            <a:r>
              <a:rPr lang="ja-JP" altLang="en-US" sz="2800">
                <a:latin typeface="Yu Mincho" panose="02020400000000000000" pitchFamily="18" charset="-128"/>
                <a:ea typeface="Yu Mincho" panose="02020400000000000000" pitchFamily="18" charset="-128"/>
                <a:cs typeface="Times New Roman" panose="02020603050405020304" pitchFamily="18" charset="0"/>
              </a:rPr>
              <a:t>ですから、気をつけてください。</a:t>
            </a:r>
            <a:endParaRPr lang="en-US" sz="2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 indent="228600">
              <a:lnSpc>
                <a:spcPct val="115000"/>
              </a:lnSpc>
              <a:spcAft>
                <a:spcPts val="0"/>
              </a:spcAft>
            </a:pPr>
            <a:r>
              <a:rPr lang="vi-VN" sz="2800" dirty="0"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Cái cốc này khó vỡ nên an toàn lắm.</a:t>
            </a:r>
            <a:endParaRPr lang="en-US" sz="2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 indent="228600">
              <a:lnSpc>
                <a:spcPct val="115000"/>
              </a:lnSpc>
              <a:spcAft>
                <a:spcPts val="0"/>
              </a:spcAft>
            </a:pPr>
            <a:r>
              <a:rPr lang="ja-JP" altLang="en-US" sz="2800">
                <a:latin typeface="Yu Mincho" panose="02020400000000000000" pitchFamily="18" charset="-128"/>
                <a:ea typeface="Yu Mincho" panose="02020400000000000000" pitchFamily="18" charset="-128"/>
                <a:cs typeface="Times New Roman" panose="02020603050405020304" pitchFamily="18" charset="0"/>
              </a:rPr>
              <a:t>このコップは　割れ</a:t>
            </a:r>
            <a:r>
              <a:rPr lang="ja-JP" altLang="en-US" sz="2800">
                <a:solidFill>
                  <a:srgbClr val="FF0000"/>
                </a:solidFill>
                <a:latin typeface="Yu Mincho" panose="02020400000000000000" pitchFamily="18" charset="-128"/>
                <a:ea typeface="Yu Mincho" panose="02020400000000000000" pitchFamily="18" charset="-128"/>
                <a:cs typeface="Times New Roman" panose="02020603050405020304" pitchFamily="18" charset="0"/>
              </a:rPr>
              <a:t>にくくて</a:t>
            </a:r>
            <a:r>
              <a:rPr lang="ja-JP" altLang="en-US" sz="2800">
                <a:latin typeface="Yu Mincho" panose="02020400000000000000" pitchFamily="18" charset="-128"/>
                <a:ea typeface="Yu Mincho" panose="02020400000000000000" pitchFamily="18" charset="-128"/>
                <a:cs typeface="Times New Roman" panose="02020603050405020304" pitchFamily="18" charset="0"/>
              </a:rPr>
              <a:t>、安全ですよ。</a:t>
            </a:r>
            <a:endParaRPr lang="en-US" sz="2800" dirty="0">
              <a:latin typeface="Yu Mincho" panose="02020400000000000000" pitchFamily="18" charset="-128"/>
              <a:ea typeface="Yu Mincho" panose="02020400000000000000" pitchFamily="18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55108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161CCEE-CA9F-41B7-8815-AB0C26397F05}"/>
              </a:ext>
            </a:extLst>
          </p:cNvPr>
          <p:cNvSpPr/>
          <p:nvPr/>
        </p:nvSpPr>
        <p:spPr>
          <a:xfrm>
            <a:off x="146209" y="160463"/>
            <a:ext cx="204911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30" name="Picture 6" descr="โยชิฮิเดะ ซูงะ&amp;quot; เตรียมประกาศลงชิงชัยหัวหน้าพรรคแอลดีพี - The Journalist Club">
            <a:extLst>
              <a:ext uri="{FF2B5EF4-FFF2-40B4-BE49-F238E27FC236}">
                <a16:creationId xmlns:a16="http://schemas.microsoft.com/office/drawing/2014/main" id="{6D862F2D-192D-4805-BF64-4C075B9762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7" r="6137" b="6973"/>
          <a:stretch/>
        </p:blipFill>
        <p:spPr bwMode="auto">
          <a:xfrm>
            <a:off x="1209759" y="234042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Việt Nam Cờ Đất - Miễn Phí vector hình ảnh trên Pixabay">
            <a:extLst>
              <a:ext uri="{FF2B5EF4-FFF2-40B4-BE49-F238E27FC236}">
                <a16:creationId xmlns:a16="http://schemas.microsoft.com/office/drawing/2014/main" id="{F66C044D-8CAA-444C-A5A9-8DDAABADA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206" y="234043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ome Page - FPTU HCM">
            <a:extLst>
              <a:ext uri="{FF2B5EF4-FFF2-40B4-BE49-F238E27FC236}">
                <a16:creationId xmlns:a16="http://schemas.microsoft.com/office/drawing/2014/main" id="{C9F2F57B-C2CE-4B69-864D-C7ABE07A3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191" y="831315"/>
            <a:ext cx="1971135" cy="58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bstract image">
            <a:extLst>
              <a:ext uri="{FF2B5EF4-FFF2-40B4-BE49-F238E27FC236}">
                <a16:creationId xmlns:a16="http://schemas.microsoft.com/office/drawing/2014/main" id="{8D1D78AB-3A4B-4684-BCF3-6BE49E5C84D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613"/>
          <a:stretch/>
        </p:blipFill>
        <p:spPr>
          <a:xfrm>
            <a:off x="146209" y="1486421"/>
            <a:ext cx="2049117" cy="12043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7C2B642-C5A2-47FA-AC4E-41D0A8FB6152}"/>
              </a:ext>
            </a:extLst>
          </p:cNvPr>
          <p:cNvSpPr/>
          <p:nvPr/>
        </p:nvSpPr>
        <p:spPr>
          <a:xfrm>
            <a:off x="2304554" y="160463"/>
            <a:ext cx="974123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6000" b="1" cap="none" spc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Yu Mincho" panose="02020400000000000000" pitchFamily="18" charset="-128"/>
                <a:ea typeface="Yu Mincho" panose="02020400000000000000" pitchFamily="18" charset="-128"/>
                <a:cs typeface="Arial" panose="020B0604020202020204" pitchFamily="34" charset="0"/>
              </a:rPr>
              <a:t>練習</a:t>
            </a:r>
            <a:endParaRPr lang="en-US" sz="6000" b="1" cap="none" spc="0" dirty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Yu Mincho" panose="02020400000000000000" pitchFamily="18" charset="-128"/>
              <a:ea typeface="Yu Mincho" panose="02020400000000000000" pitchFamily="18" charset="-128"/>
              <a:cs typeface="Arial" panose="020B0604020202020204" pitchFamily="34" charset="0"/>
            </a:endParaRPr>
          </a:p>
        </p:txBody>
      </p:sp>
      <p:pic>
        <p:nvPicPr>
          <p:cNvPr id="13" name="Picture 12" descr="abstract image">
            <a:extLst>
              <a:ext uri="{FF2B5EF4-FFF2-40B4-BE49-F238E27FC236}">
                <a16:creationId xmlns:a16="http://schemas.microsoft.com/office/drawing/2014/main" id="{35ADFB82-A92E-4A99-934F-41E5899C461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297"/>
          <a:stretch/>
        </p:blipFill>
        <p:spPr>
          <a:xfrm>
            <a:off x="2304555" y="1486420"/>
            <a:ext cx="9741236" cy="12043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30C969A-6C20-F845-A42E-6367BC4DC3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0284" y="3421704"/>
            <a:ext cx="12252568" cy="3275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457056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vi-VN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１．この靴は重くて（　　　　　　　　）。</a:t>
            </a:r>
            <a:endParaRPr kumimoji="0" lang="vi-VN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ea typeface="Yu Mincho" panose="02020400000000000000" pitchFamily="18" charset="-128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vi-VN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２．この薬は小さくて、（　　　　　　　　）。</a:t>
            </a:r>
            <a:endParaRPr kumimoji="0" lang="vi-VN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ea typeface="Yu Mincho" panose="02020400000000000000" pitchFamily="18" charset="-128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vi-VN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３．[ツ]と「シ」は（　　　　　　　　）から、気をつけてください。</a:t>
            </a:r>
            <a:endParaRPr kumimoji="0" lang="vi-VN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ea typeface="Yu Mincho" panose="02020400000000000000" pitchFamily="18" charset="-128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vi-VN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４．雨の日は交通(こうつう)が（　　　　　　　　）。</a:t>
            </a:r>
            <a:endParaRPr kumimoji="0" lang="vi-VN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ea typeface="Yu Mincho" panose="02020400000000000000" pitchFamily="18" charset="-128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vi-VN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５．この家は（　　　　　　　　）材料(ざいりょう)で作ってありますから、火事のとき、安全です。</a:t>
            </a:r>
            <a:endParaRPr kumimoji="0" lang="vi-VN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ea typeface="Yu Mincho" panose="02020400000000000000" pitchFamily="18" charset="-128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vi-VN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６．ワット先生の話は（　　　　　　　　）。</a:t>
            </a:r>
            <a:endParaRPr kumimoji="0" lang="vi-VN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ea typeface="Yu Mincho" panose="02020400000000000000" pitchFamily="18" charset="-128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vi-VN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７．東京は物価(ぶっか)が高くて、（　　　　　　　　）。</a:t>
            </a:r>
            <a:endParaRPr kumimoji="0" lang="vi-VN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Yu Mincho" panose="02020400000000000000" pitchFamily="18" charset="-128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9A959A3-A3E6-0644-86B2-8003CBE25784}"/>
              </a:ext>
            </a:extLst>
          </p:cNvPr>
          <p:cNvSpPr/>
          <p:nvPr/>
        </p:nvSpPr>
        <p:spPr>
          <a:xfrm>
            <a:off x="1707163" y="1789014"/>
            <a:ext cx="8657095" cy="1358327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vi-VN" altLang="en-US" sz="2800" dirty="0">
                <a:solidFill>
                  <a:schemeClr val="tx1"/>
                </a:solidFill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飲みます、住みます、わかります、変わります、</a:t>
            </a:r>
            <a:endParaRPr kumimoji="0" lang="vi-VN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vi-VN" altLang="en-US" sz="2800" dirty="0">
                <a:solidFill>
                  <a:schemeClr val="tx1"/>
                </a:solidFill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歩きます、起きます、燃えます、まちがえます</a:t>
            </a:r>
            <a:endParaRPr kumimoji="0" lang="vi-VN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0644779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161CCEE-CA9F-41B7-8815-AB0C26397F05}"/>
              </a:ext>
            </a:extLst>
          </p:cNvPr>
          <p:cNvSpPr/>
          <p:nvPr/>
        </p:nvSpPr>
        <p:spPr>
          <a:xfrm>
            <a:off x="146209" y="160463"/>
            <a:ext cx="204911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30" name="Picture 6" descr="โยชิฮิเดะ ซูงะ&amp;quot; เตรียมประกาศลงชิงชัยหัวหน้าพรรคแอลดีพี - The Journalist Club">
            <a:extLst>
              <a:ext uri="{FF2B5EF4-FFF2-40B4-BE49-F238E27FC236}">
                <a16:creationId xmlns:a16="http://schemas.microsoft.com/office/drawing/2014/main" id="{6D862F2D-192D-4805-BF64-4C075B9762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7" r="6137" b="6973"/>
          <a:stretch/>
        </p:blipFill>
        <p:spPr bwMode="auto">
          <a:xfrm>
            <a:off x="1209759" y="234042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Việt Nam Cờ Đất - Miễn Phí vector hình ảnh trên Pixabay">
            <a:extLst>
              <a:ext uri="{FF2B5EF4-FFF2-40B4-BE49-F238E27FC236}">
                <a16:creationId xmlns:a16="http://schemas.microsoft.com/office/drawing/2014/main" id="{F66C044D-8CAA-444C-A5A9-8DDAABADA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206" y="234043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ome Page - FPTU HCM">
            <a:extLst>
              <a:ext uri="{FF2B5EF4-FFF2-40B4-BE49-F238E27FC236}">
                <a16:creationId xmlns:a16="http://schemas.microsoft.com/office/drawing/2014/main" id="{C9F2F57B-C2CE-4B69-864D-C7ABE07A3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191" y="831315"/>
            <a:ext cx="1971135" cy="58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bstract image">
            <a:extLst>
              <a:ext uri="{FF2B5EF4-FFF2-40B4-BE49-F238E27FC236}">
                <a16:creationId xmlns:a16="http://schemas.microsoft.com/office/drawing/2014/main" id="{8D1D78AB-3A4B-4684-BCF3-6BE49E5C84D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613"/>
          <a:stretch/>
        </p:blipFill>
        <p:spPr>
          <a:xfrm>
            <a:off x="146209" y="1486421"/>
            <a:ext cx="2049117" cy="12043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7C2B642-C5A2-47FA-AC4E-41D0A8FB6152}"/>
              </a:ext>
            </a:extLst>
          </p:cNvPr>
          <p:cNvSpPr/>
          <p:nvPr/>
        </p:nvSpPr>
        <p:spPr>
          <a:xfrm>
            <a:off x="2304554" y="160463"/>
            <a:ext cx="974123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6000" b="1" cap="none" spc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ea typeface="游明朝" panose="02020400000000000000" pitchFamily="18" charset="-128"/>
                <a:cs typeface="Arial" panose="020B0604020202020204" pitchFamily="34" charset="0"/>
              </a:rPr>
              <a:t>やってみよう</a:t>
            </a:r>
            <a:endParaRPr lang="en-US" sz="6000" b="1" cap="none" spc="0" dirty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20204" pitchFamily="34" charset="0"/>
              <a:ea typeface="游明朝" panose="02020400000000000000" pitchFamily="18" charset="-128"/>
              <a:cs typeface="Arial" panose="020B0604020202020204" pitchFamily="34" charset="0"/>
            </a:endParaRPr>
          </a:p>
        </p:txBody>
      </p:sp>
      <p:pic>
        <p:nvPicPr>
          <p:cNvPr id="13" name="Picture 12" descr="abstract image">
            <a:extLst>
              <a:ext uri="{FF2B5EF4-FFF2-40B4-BE49-F238E27FC236}">
                <a16:creationId xmlns:a16="http://schemas.microsoft.com/office/drawing/2014/main" id="{35ADFB82-A92E-4A99-934F-41E5899C461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297"/>
          <a:stretch/>
        </p:blipFill>
        <p:spPr>
          <a:xfrm>
            <a:off x="2304555" y="1486420"/>
            <a:ext cx="9741236" cy="120438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D32A766E-91E3-B24C-A405-0EEABD040202}"/>
              </a:ext>
            </a:extLst>
          </p:cNvPr>
          <p:cNvGrpSpPr/>
          <p:nvPr/>
        </p:nvGrpSpPr>
        <p:grpSpPr>
          <a:xfrm>
            <a:off x="271674" y="1738328"/>
            <a:ext cx="3087644" cy="1065425"/>
            <a:chOff x="602512" y="5515863"/>
            <a:chExt cx="3087644" cy="1065425"/>
          </a:xfrm>
        </p:grpSpPr>
        <p:sp>
          <p:nvSpPr>
            <p:cNvPr id="10" name="Rectangle: Rounded Corners 17">
              <a:extLst>
                <a:ext uri="{FF2B5EF4-FFF2-40B4-BE49-F238E27FC236}">
                  <a16:creationId xmlns:a16="http://schemas.microsoft.com/office/drawing/2014/main" id="{E247BAB0-F845-5D45-85EC-62478779C973}"/>
                </a:ext>
              </a:extLst>
            </p:cNvPr>
            <p:cNvSpPr/>
            <p:nvPr/>
          </p:nvSpPr>
          <p:spPr>
            <a:xfrm>
              <a:off x="1854959" y="5873402"/>
              <a:ext cx="268044" cy="707886"/>
            </a:xfrm>
            <a:prstGeom prst="round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Rectangle: Rounded Corners 18">
              <a:extLst>
                <a:ext uri="{FF2B5EF4-FFF2-40B4-BE49-F238E27FC236}">
                  <a16:creationId xmlns:a16="http://schemas.microsoft.com/office/drawing/2014/main" id="{4F9C6DAF-A47C-2846-B2CE-CA6008616F5F}"/>
                </a:ext>
              </a:extLst>
            </p:cNvPr>
            <p:cNvSpPr/>
            <p:nvPr/>
          </p:nvSpPr>
          <p:spPr>
            <a:xfrm>
              <a:off x="2195326" y="5873402"/>
              <a:ext cx="1494830" cy="707886"/>
            </a:xfrm>
            <a:prstGeom prst="round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4000" b="1" cap="none" spc="0" dirty="0">
                  <a:ln w="0"/>
                  <a:solidFill>
                    <a:schemeClr val="tx1"/>
                  </a:solidFill>
                  <a:latin typeface="Arial" panose="020B0604020202020204" pitchFamily="34" charset="0"/>
                  <a:ea typeface="Yu Mincho" panose="02020400000000000000" pitchFamily="18" charset="-128"/>
                  <a:cs typeface="Arial" panose="020B0604020202020204" pitchFamily="34" charset="0"/>
                </a:rPr>
                <a:t>A</a:t>
              </a:r>
              <a:r>
                <a:rPr lang="vi-VN" altLang="ja-JP" sz="4000" b="1" dirty="0">
                  <a:ln w="0"/>
                  <a:solidFill>
                    <a:schemeClr val="bg1"/>
                  </a:solidFill>
                  <a:latin typeface="Arial" panose="020B0604020202020204" pitchFamily="34" charset="0"/>
                  <a:ea typeface="Yu Mincho" panose="02020400000000000000" pitchFamily="18" charset="-128"/>
                  <a:cs typeface="Arial" panose="020B0604020202020204" pitchFamily="34" charset="0"/>
                </a:rPr>
                <a:t>23</a:t>
              </a:r>
              <a:endParaRPr lang="en-US" altLang="ja-JP" sz="4000" b="1" cap="none" spc="0" dirty="0">
                <a:ln w="0"/>
                <a:solidFill>
                  <a:schemeClr val="bg1"/>
                </a:solidFill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endParaRPr>
            </a:p>
          </p:txBody>
        </p:sp>
        <p:pic>
          <p:nvPicPr>
            <p:cNvPr id="15" name="Picture 2" descr="Kỷ Lục Quay Đĩa Bản Ghi Vinyl Âm - Miễn Phí vector hình ảnh trên Pixabay">
              <a:extLst>
                <a:ext uri="{FF2B5EF4-FFF2-40B4-BE49-F238E27FC236}">
                  <a16:creationId xmlns:a16="http://schemas.microsoft.com/office/drawing/2014/main" id="{65D35CA2-A9E9-864D-B5CB-CC330DD2859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2512" y="5515863"/>
              <a:ext cx="1167528" cy="10654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B7755503-8CC7-5443-9915-2E47C79024A3}"/>
              </a:ext>
            </a:extLst>
          </p:cNvPr>
          <p:cNvSpPr/>
          <p:nvPr/>
        </p:nvSpPr>
        <p:spPr>
          <a:xfrm>
            <a:off x="855438" y="3429000"/>
            <a:ext cx="9741236" cy="22345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ja-JP" altLang="en-US" sz="3200"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１＿＿＿＿　どうして？＿＿＿＿＿＿＿＿＿＿＿＿</a:t>
            </a:r>
            <a:endParaRPr lang="en-US" sz="32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ja-JP" altLang="en-US" sz="3200"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２＿＿＿＿　どうして？＿＿＿＿＿＿＿＿＿＿＿＿</a:t>
            </a:r>
            <a:endParaRPr lang="en-US" sz="32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ja-JP" altLang="en-US" sz="3200"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３＿＿＿＿　どうして？＿＿＿＿＿＿＿＿＿＿＿＿</a:t>
            </a:r>
            <a:endParaRPr lang="en-US" sz="32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</p:txBody>
      </p:sp>
      <p:pic>
        <p:nvPicPr>
          <p:cNvPr id="3" name="23 2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364162" y="2203411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833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264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161CCEE-CA9F-41B7-8815-AB0C26397F05}"/>
              </a:ext>
            </a:extLst>
          </p:cNvPr>
          <p:cNvSpPr/>
          <p:nvPr/>
        </p:nvSpPr>
        <p:spPr>
          <a:xfrm>
            <a:off x="146209" y="160463"/>
            <a:ext cx="204911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30" name="Picture 6" descr="โยชิฮิเดะ ซูงะ&amp;quot; เตรียมประกาศลงชิงชัยหัวหน้าพรรคแอลดีพี - The Journalist Club">
            <a:extLst>
              <a:ext uri="{FF2B5EF4-FFF2-40B4-BE49-F238E27FC236}">
                <a16:creationId xmlns:a16="http://schemas.microsoft.com/office/drawing/2014/main" id="{6D862F2D-192D-4805-BF64-4C075B9762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7" r="6137" b="6973"/>
          <a:stretch/>
        </p:blipFill>
        <p:spPr bwMode="auto">
          <a:xfrm>
            <a:off x="1209759" y="234042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Việt Nam Cờ Đất - Miễn Phí vector hình ảnh trên Pixabay">
            <a:extLst>
              <a:ext uri="{FF2B5EF4-FFF2-40B4-BE49-F238E27FC236}">
                <a16:creationId xmlns:a16="http://schemas.microsoft.com/office/drawing/2014/main" id="{F66C044D-8CAA-444C-A5A9-8DDAABADA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206" y="234043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ome Page - FPTU HCM">
            <a:extLst>
              <a:ext uri="{FF2B5EF4-FFF2-40B4-BE49-F238E27FC236}">
                <a16:creationId xmlns:a16="http://schemas.microsoft.com/office/drawing/2014/main" id="{C9F2F57B-C2CE-4B69-864D-C7ABE07A3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191" y="831315"/>
            <a:ext cx="1971135" cy="58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bstract image">
            <a:extLst>
              <a:ext uri="{FF2B5EF4-FFF2-40B4-BE49-F238E27FC236}">
                <a16:creationId xmlns:a16="http://schemas.microsoft.com/office/drawing/2014/main" id="{8D1D78AB-3A4B-4684-BCF3-6BE49E5C84D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613"/>
          <a:stretch/>
        </p:blipFill>
        <p:spPr>
          <a:xfrm>
            <a:off x="146209" y="1486421"/>
            <a:ext cx="2049117" cy="12043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7C2B642-C5A2-47FA-AC4E-41D0A8FB6152}"/>
              </a:ext>
            </a:extLst>
          </p:cNvPr>
          <p:cNvSpPr/>
          <p:nvPr/>
        </p:nvSpPr>
        <p:spPr>
          <a:xfrm>
            <a:off x="2304554" y="173144"/>
            <a:ext cx="974123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cap="none" spc="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Yu Mincho" panose="02020400000000000000" pitchFamily="18" charset="-128"/>
                <a:ea typeface="Yu Mincho" panose="02020400000000000000" pitchFamily="18" charset="-128"/>
                <a:cs typeface="Arial" panose="020B0604020202020204" pitchFamily="34" charset="0"/>
              </a:rPr>
              <a:t>~</a:t>
            </a:r>
            <a:r>
              <a:rPr lang="ja-JP" altLang="en-US" sz="6000" b="1" cap="none" spc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Yu Mincho" panose="02020400000000000000" pitchFamily="18" charset="-128"/>
                <a:ea typeface="Yu Mincho" panose="02020400000000000000" pitchFamily="18" charset="-128"/>
                <a:cs typeface="Arial" panose="020B0604020202020204" pitchFamily="34" charset="0"/>
              </a:rPr>
              <a:t>やすい</a:t>
            </a:r>
            <a:r>
              <a:rPr lang="vi-VN" altLang="ja-JP" sz="6000" b="1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ea typeface="Yu Mincho" panose="02020400000000000000" pitchFamily="18" charset="-128"/>
                <a:cs typeface="Arial" panose="020B0604020202020204" pitchFamily="34" charset="0"/>
              </a:rPr>
              <a:t>/</a:t>
            </a:r>
            <a:r>
              <a:rPr lang="ja-JP" altLang="en-US" sz="6000" b="1" cap="none" spc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Yu Mincho" panose="02020400000000000000" pitchFamily="18" charset="-128"/>
                <a:ea typeface="Yu Mincho" panose="02020400000000000000" pitchFamily="18" charset="-128"/>
                <a:cs typeface="Arial" panose="020B0604020202020204" pitchFamily="34" charset="0"/>
              </a:rPr>
              <a:t>にくい</a:t>
            </a:r>
            <a:endParaRPr lang="en-US" sz="6000" b="1" cap="none" spc="0" dirty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Yu Mincho" panose="02020400000000000000" pitchFamily="18" charset="-128"/>
              <a:ea typeface="Yu Mincho" panose="02020400000000000000" pitchFamily="18" charset="-128"/>
              <a:cs typeface="Arial" panose="020B0604020202020204" pitchFamily="34" charset="0"/>
            </a:endParaRPr>
          </a:p>
        </p:txBody>
      </p:sp>
      <p:pic>
        <p:nvPicPr>
          <p:cNvPr id="13" name="Picture 12" descr="abstract image">
            <a:extLst>
              <a:ext uri="{FF2B5EF4-FFF2-40B4-BE49-F238E27FC236}">
                <a16:creationId xmlns:a16="http://schemas.microsoft.com/office/drawing/2014/main" id="{35ADFB82-A92E-4A99-934F-41E5899C461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297"/>
          <a:stretch/>
        </p:blipFill>
        <p:spPr>
          <a:xfrm>
            <a:off x="2304555" y="1486420"/>
            <a:ext cx="9741236" cy="120438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4CBB3F1B-BC19-F14E-9936-CA2D08F70BA6}"/>
              </a:ext>
            </a:extLst>
          </p:cNvPr>
          <p:cNvGrpSpPr/>
          <p:nvPr/>
        </p:nvGrpSpPr>
        <p:grpSpPr>
          <a:xfrm>
            <a:off x="651488" y="2276989"/>
            <a:ext cx="11129626" cy="3360985"/>
            <a:chOff x="651488" y="2276989"/>
            <a:chExt cx="11129626" cy="3360985"/>
          </a:xfrm>
          <a:solidFill>
            <a:schemeClr val="bg1"/>
          </a:solidFill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3AD21EAA-E0B2-D04A-AB87-5F1648DE47ED}"/>
                </a:ext>
              </a:extLst>
            </p:cNvPr>
            <p:cNvSpPr/>
            <p:nvPr/>
          </p:nvSpPr>
          <p:spPr>
            <a:xfrm>
              <a:off x="1140304" y="2276989"/>
              <a:ext cx="10640810" cy="3360985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spcAft>
                  <a:spcPts val="0"/>
                </a:spcAft>
              </a:pPr>
              <a:r>
                <a:rPr lang="ja-JP" altLang="en-US" sz="2400">
                  <a:latin typeface="Calibri" panose="020F0502020204030204" pitchFamily="34" charset="0"/>
                  <a:ea typeface="Yu Mincho" panose="02020400000000000000" pitchFamily="18" charset="-128"/>
                  <a:cs typeface="Times New Roman" panose="02020603050405020304" pitchFamily="18" charset="0"/>
                </a:rPr>
                <a:t>ロールプレイましょう。</a:t>
              </a:r>
              <a:endParaRPr lang="en-US" sz="2400" dirty="0"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endParaRPr>
            </a:p>
            <a:p>
              <a:pPr>
                <a:lnSpc>
                  <a:spcPct val="150000"/>
                </a:lnSpc>
                <a:spcAft>
                  <a:spcPts val="0"/>
                </a:spcAft>
              </a:pPr>
              <a:r>
                <a:rPr lang="ja-JP" altLang="en-US" sz="2400">
                  <a:latin typeface="Calibri" panose="020F0502020204030204" pitchFamily="34" charset="0"/>
                  <a:ea typeface="Yu Mincho" panose="02020400000000000000" pitchFamily="18" charset="-128"/>
                  <a:cs typeface="Times New Roman" panose="02020603050405020304" pitchFamily="18" charset="0"/>
                </a:rPr>
                <a:t>あなたは</a:t>
              </a:r>
              <a:r>
                <a:rPr lang="vi-VN" sz="2400" dirty="0">
                  <a:latin typeface="Calibri" panose="020F0502020204030204" pitchFamily="34" charset="0"/>
                  <a:ea typeface="Yu Mincho" panose="02020400000000000000" pitchFamily="18" charset="-128"/>
                  <a:cs typeface="Times New Roman" panose="02020603050405020304" pitchFamily="18" charset="0"/>
                </a:rPr>
                <a:t>OO </a:t>
              </a:r>
              <a:r>
                <a:rPr lang="ja-JP" altLang="en-US" sz="2400">
                  <a:latin typeface="Calibri" panose="020F0502020204030204" pitchFamily="34" charset="0"/>
                  <a:ea typeface="Yu Mincho" panose="02020400000000000000" pitchFamily="18" charset="-128"/>
                  <a:cs typeface="Times New Roman" panose="02020603050405020304" pitchFamily="18" charset="0"/>
                </a:rPr>
                <a:t>がほしいです。今、</a:t>
              </a:r>
              <a:r>
                <a:rPr lang="vi-VN" sz="2400" dirty="0">
                  <a:latin typeface="Calibri" panose="020F0502020204030204" pitchFamily="34" charset="0"/>
                  <a:ea typeface="Yu Mincho" panose="02020400000000000000" pitchFamily="18" charset="-128"/>
                  <a:cs typeface="Times New Roman" panose="02020603050405020304" pitchFamily="18" charset="0"/>
                </a:rPr>
                <a:t>B</a:t>
              </a:r>
              <a:r>
                <a:rPr lang="ja-JP" altLang="en-US" sz="2400">
                  <a:latin typeface="Calibri" panose="020F0502020204030204" pitchFamily="34" charset="0"/>
                  <a:ea typeface="Yu Mincho" panose="02020400000000000000" pitchFamily="18" charset="-128"/>
                  <a:cs typeface="Times New Roman" panose="02020603050405020304" pitchFamily="18" charset="0"/>
                </a:rPr>
                <a:t>さんと</a:t>
              </a:r>
              <a:r>
                <a:rPr lang="vi-VN" sz="2400" dirty="0">
                  <a:latin typeface="Calibri" panose="020F0502020204030204" pitchFamily="34" charset="0"/>
                  <a:ea typeface="Yu Mincho" panose="02020400000000000000" pitchFamily="18" charset="-128"/>
                  <a:cs typeface="Times New Roman" panose="02020603050405020304" pitchFamily="18" charset="0"/>
                </a:rPr>
                <a:t>OO</a:t>
              </a:r>
              <a:r>
                <a:rPr lang="ja-JP" altLang="en-US" sz="2400">
                  <a:latin typeface="Calibri" panose="020F0502020204030204" pitchFamily="34" charset="0"/>
                  <a:ea typeface="Yu Mincho" panose="02020400000000000000" pitchFamily="18" charset="-128"/>
                  <a:cs typeface="Times New Roman" panose="02020603050405020304" pitchFamily="18" charset="0"/>
                </a:rPr>
                <a:t>売り場にいます。</a:t>
              </a:r>
              <a:endParaRPr lang="en-US" sz="2400" dirty="0"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endParaRPr>
            </a:p>
            <a:p>
              <a:pPr>
                <a:lnSpc>
                  <a:spcPct val="150000"/>
                </a:lnSpc>
                <a:spcAft>
                  <a:spcPts val="0"/>
                </a:spcAft>
              </a:pPr>
              <a:r>
                <a:rPr lang="ja-JP" altLang="en-US" sz="2400">
                  <a:latin typeface="Calibri" panose="020F0502020204030204" pitchFamily="34" charset="0"/>
                  <a:ea typeface="Yu Mincho" panose="02020400000000000000" pitchFamily="18" charset="-128"/>
                  <a:cs typeface="Times New Roman" panose="02020603050405020304" pitchFamily="18" charset="0"/>
                </a:rPr>
                <a:t>ほしいものを見て、</a:t>
              </a:r>
              <a:r>
                <a:rPr lang="vi-VN" sz="2400" dirty="0">
                  <a:latin typeface="Calibri" panose="020F0502020204030204" pitchFamily="34" charset="0"/>
                  <a:ea typeface="Yu Mincho" panose="02020400000000000000" pitchFamily="18" charset="-128"/>
                  <a:cs typeface="Times New Roman" panose="02020603050405020304" pitchFamily="18" charset="0"/>
                </a:rPr>
                <a:t>B</a:t>
              </a:r>
              <a:r>
                <a:rPr lang="ja-JP" altLang="en-US" sz="2400">
                  <a:latin typeface="Calibri" panose="020F0502020204030204" pitchFamily="34" charset="0"/>
                  <a:ea typeface="Yu Mincho" panose="02020400000000000000" pitchFamily="18" charset="-128"/>
                  <a:cs typeface="Times New Roman" panose="02020603050405020304" pitchFamily="18" charset="0"/>
                </a:rPr>
                <a:t>さんと話してください。</a:t>
              </a:r>
              <a:endParaRPr lang="en-US" sz="2400" dirty="0"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endParaRPr>
            </a:p>
            <a:p>
              <a:pPr>
                <a:lnSpc>
                  <a:spcPct val="150000"/>
                </a:lnSpc>
                <a:spcAft>
                  <a:spcPts val="0"/>
                </a:spcAft>
              </a:pPr>
              <a:r>
                <a:rPr lang="vi-VN" sz="2400" dirty="0">
                  <a:latin typeface="Calibri" panose="020F0502020204030204" pitchFamily="34" charset="0"/>
                  <a:ea typeface="Yu Mincho" panose="02020400000000000000" pitchFamily="18" charset="-128"/>
                  <a:cs typeface="Times New Roman" panose="02020603050405020304" pitchFamily="18" charset="0"/>
                </a:rPr>
                <a:t>A </a:t>
              </a:r>
              <a:r>
                <a:rPr lang="ja-JP" altLang="en-US" sz="2400">
                  <a:latin typeface="Calibri" panose="020F0502020204030204" pitchFamily="34" charset="0"/>
                  <a:ea typeface="Yu Mincho" panose="02020400000000000000" pitchFamily="18" charset="-128"/>
                  <a:cs typeface="Times New Roman" panose="02020603050405020304" pitchFamily="18" charset="0"/>
                </a:rPr>
                <a:t>さんが買いたいものがあるので、今、</a:t>
              </a:r>
              <a:r>
                <a:rPr lang="vi-VN" sz="2400" dirty="0">
                  <a:latin typeface="Calibri" panose="020F0502020204030204" pitchFamily="34" charset="0"/>
                  <a:ea typeface="Yu Mincho" panose="02020400000000000000" pitchFamily="18" charset="-128"/>
                  <a:cs typeface="Times New Roman" panose="02020603050405020304" pitchFamily="18" charset="0"/>
                </a:rPr>
                <a:t>A </a:t>
              </a:r>
              <a:r>
                <a:rPr lang="ja-JP" altLang="en-US" sz="2400">
                  <a:latin typeface="Calibri" panose="020F0502020204030204" pitchFamily="34" charset="0"/>
                  <a:ea typeface="Yu Mincho" panose="02020400000000000000" pitchFamily="18" charset="-128"/>
                  <a:cs typeface="Times New Roman" panose="02020603050405020304" pitchFamily="18" charset="0"/>
                </a:rPr>
                <a:t>さんと</a:t>
              </a:r>
              <a:r>
                <a:rPr lang="vi-VN" sz="2400" dirty="0">
                  <a:latin typeface="Calibri" panose="020F0502020204030204" pitchFamily="34" charset="0"/>
                  <a:ea typeface="Yu Mincho" panose="02020400000000000000" pitchFamily="18" charset="-128"/>
                  <a:cs typeface="Times New Roman" panose="02020603050405020304" pitchFamily="18" charset="0"/>
                </a:rPr>
                <a:t>B </a:t>
              </a:r>
              <a:r>
                <a:rPr lang="ja-JP" altLang="en-US" sz="2400">
                  <a:latin typeface="Calibri" panose="020F0502020204030204" pitchFamily="34" charset="0"/>
                  <a:ea typeface="Yu Mincho" panose="02020400000000000000" pitchFamily="18" charset="-128"/>
                  <a:cs typeface="Times New Roman" panose="02020603050405020304" pitchFamily="18" charset="0"/>
                </a:rPr>
                <a:t>さんは</a:t>
              </a:r>
              <a:r>
                <a:rPr lang="vi-VN" sz="2400" dirty="0">
                  <a:latin typeface="Calibri" panose="020F0502020204030204" pitchFamily="34" charset="0"/>
                  <a:ea typeface="Yu Mincho" panose="02020400000000000000" pitchFamily="18" charset="-128"/>
                  <a:cs typeface="Times New Roman" panose="02020603050405020304" pitchFamily="18" charset="0"/>
                </a:rPr>
                <a:t>OO</a:t>
              </a:r>
              <a:r>
                <a:rPr lang="ja-JP" altLang="en-US" sz="2400">
                  <a:latin typeface="Calibri" panose="020F0502020204030204" pitchFamily="34" charset="0"/>
                  <a:ea typeface="Yu Mincho" panose="02020400000000000000" pitchFamily="18" charset="-128"/>
                  <a:cs typeface="Times New Roman" panose="02020603050405020304" pitchFamily="18" charset="0"/>
                </a:rPr>
                <a:t>売り場にいます。</a:t>
              </a:r>
              <a:endParaRPr lang="en-US" sz="2400" dirty="0"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endParaRPr>
            </a:p>
            <a:p>
              <a:pPr>
                <a:lnSpc>
                  <a:spcPct val="150000"/>
                </a:lnSpc>
                <a:spcAft>
                  <a:spcPts val="0"/>
                </a:spcAft>
              </a:pPr>
              <a:r>
                <a:rPr lang="vi-VN" sz="2400" dirty="0">
                  <a:latin typeface="Calibri" panose="020F0502020204030204" pitchFamily="34" charset="0"/>
                  <a:ea typeface="Yu Mincho" panose="02020400000000000000" pitchFamily="18" charset="-128"/>
                  <a:cs typeface="Times New Roman" panose="02020603050405020304" pitchFamily="18" charset="0"/>
                </a:rPr>
                <a:t>A </a:t>
              </a:r>
              <a:r>
                <a:rPr lang="ja-JP" altLang="en-US" sz="2400">
                  <a:latin typeface="Calibri" panose="020F0502020204030204" pitchFamily="34" charset="0"/>
                  <a:ea typeface="Yu Mincho" panose="02020400000000000000" pitchFamily="18" charset="-128"/>
                  <a:cs typeface="Times New Roman" panose="02020603050405020304" pitchFamily="18" charset="0"/>
                </a:rPr>
                <a:t>さんの話を聞いてください。</a:t>
              </a:r>
              <a:endParaRPr lang="en-US" sz="2400" dirty="0"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endParaRPr>
            </a:p>
            <a:p>
              <a:pPr>
                <a:lnSpc>
                  <a:spcPct val="150000"/>
                </a:lnSpc>
                <a:spcAft>
                  <a:spcPts val="0"/>
                </a:spcAft>
              </a:pPr>
              <a:r>
                <a:rPr lang="ja-JP" altLang="en-US" sz="2400">
                  <a:latin typeface="Calibri" panose="020F0502020204030204" pitchFamily="34" charset="0"/>
                  <a:ea typeface="Yu Mincho" panose="02020400000000000000" pitchFamily="18" charset="-128"/>
                  <a:cs typeface="Times New Roman" panose="02020603050405020304" pitchFamily="18" charset="0"/>
                </a:rPr>
                <a:t>店員です。お客さんと話してください。</a:t>
              </a:r>
              <a:endParaRPr lang="en-US" sz="2400" dirty="0"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3" name="Parallelogram 2">
              <a:extLst>
                <a:ext uri="{FF2B5EF4-FFF2-40B4-BE49-F238E27FC236}">
                  <a16:creationId xmlns:a16="http://schemas.microsoft.com/office/drawing/2014/main" id="{3C53ED3C-1D1B-9A47-99AA-3EB594C3E23C}"/>
                </a:ext>
              </a:extLst>
            </p:cNvPr>
            <p:cNvSpPr/>
            <p:nvPr/>
          </p:nvSpPr>
          <p:spPr>
            <a:xfrm>
              <a:off x="651488" y="2979023"/>
              <a:ext cx="473779" cy="466796"/>
            </a:xfrm>
            <a:prstGeom prst="parallelogram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</a:rPr>
                <a:t>A</a:t>
              </a:r>
            </a:p>
          </p:txBody>
        </p:sp>
        <p:sp>
          <p:nvSpPr>
            <p:cNvPr id="14" name="Parallelogram 13">
              <a:extLst>
                <a:ext uri="{FF2B5EF4-FFF2-40B4-BE49-F238E27FC236}">
                  <a16:creationId xmlns:a16="http://schemas.microsoft.com/office/drawing/2014/main" id="{8F8BB0A1-D06F-1642-B24F-A7642A5062CD}"/>
                </a:ext>
              </a:extLst>
            </p:cNvPr>
            <p:cNvSpPr/>
            <p:nvPr/>
          </p:nvSpPr>
          <p:spPr>
            <a:xfrm>
              <a:off x="651489" y="4058602"/>
              <a:ext cx="473779" cy="466796"/>
            </a:xfrm>
            <a:prstGeom prst="parallelogram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15" name="Parallelogram 14">
              <a:extLst>
                <a:ext uri="{FF2B5EF4-FFF2-40B4-BE49-F238E27FC236}">
                  <a16:creationId xmlns:a16="http://schemas.microsoft.com/office/drawing/2014/main" id="{DB9CBCC5-3CE8-BD47-9B48-4995688E1995}"/>
                </a:ext>
              </a:extLst>
            </p:cNvPr>
            <p:cNvSpPr/>
            <p:nvPr/>
          </p:nvSpPr>
          <p:spPr>
            <a:xfrm>
              <a:off x="651490" y="5138181"/>
              <a:ext cx="473779" cy="466796"/>
            </a:xfrm>
            <a:prstGeom prst="parallelogram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</a:rPr>
                <a:t>C</a:t>
              </a:r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7B380BE1-2423-E448-AF93-0F0D7A87CDB0}"/>
              </a:ext>
            </a:extLst>
          </p:cNvPr>
          <p:cNvSpPr/>
          <p:nvPr/>
        </p:nvSpPr>
        <p:spPr>
          <a:xfrm>
            <a:off x="683754" y="2413312"/>
            <a:ext cx="456549" cy="356839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8511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161CCEE-CA9F-41B7-8815-AB0C26397F05}"/>
              </a:ext>
            </a:extLst>
          </p:cNvPr>
          <p:cNvSpPr/>
          <p:nvPr/>
        </p:nvSpPr>
        <p:spPr>
          <a:xfrm>
            <a:off x="146209" y="160463"/>
            <a:ext cx="204911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30" name="Picture 6" descr="โยชิฮิเดะ ซูงะ&amp;quot; เตรียมประกาศลงชิงชัยหัวหน้าพรรคแอลดีพี - The Journalist Club">
            <a:extLst>
              <a:ext uri="{FF2B5EF4-FFF2-40B4-BE49-F238E27FC236}">
                <a16:creationId xmlns:a16="http://schemas.microsoft.com/office/drawing/2014/main" id="{6D862F2D-192D-4805-BF64-4C075B9762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7" r="6137" b="6973"/>
          <a:stretch/>
        </p:blipFill>
        <p:spPr bwMode="auto">
          <a:xfrm>
            <a:off x="1209759" y="234042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Việt Nam Cờ Đất - Miễn Phí vector hình ảnh trên Pixabay">
            <a:extLst>
              <a:ext uri="{FF2B5EF4-FFF2-40B4-BE49-F238E27FC236}">
                <a16:creationId xmlns:a16="http://schemas.microsoft.com/office/drawing/2014/main" id="{F66C044D-8CAA-444C-A5A9-8DDAABADA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206" y="234043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ome Page - FPTU HCM">
            <a:extLst>
              <a:ext uri="{FF2B5EF4-FFF2-40B4-BE49-F238E27FC236}">
                <a16:creationId xmlns:a16="http://schemas.microsoft.com/office/drawing/2014/main" id="{C9F2F57B-C2CE-4B69-864D-C7ABE07A3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191" y="831315"/>
            <a:ext cx="1971135" cy="58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bstract image">
            <a:extLst>
              <a:ext uri="{FF2B5EF4-FFF2-40B4-BE49-F238E27FC236}">
                <a16:creationId xmlns:a16="http://schemas.microsoft.com/office/drawing/2014/main" id="{8D1D78AB-3A4B-4684-BCF3-6BE49E5C84D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613"/>
          <a:stretch/>
        </p:blipFill>
        <p:spPr>
          <a:xfrm>
            <a:off x="146209" y="1486421"/>
            <a:ext cx="2049117" cy="12043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7C2B642-C5A2-47FA-AC4E-41D0A8FB6152}"/>
              </a:ext>
            </a:extLst>
          </p:cNvPr>
          <p:cNvSpPr/>
          <p:nvPr/>
        </p:nvSpPr>
        <p:spPr>
          <a:xfrm>
            <a:off x="2304554" y="160463"/>
            <a:ext cx="974123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vi-VN" altLang="ja-JP" sz="6000" b="1" dirty="0"/>
          </a:p>
          <a:p>
            <a:pPr algn="ctr"/>
            <a:r>
              <a:rPr lang="ja-JP" altLang="en-US" sz="6000" b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ea typeface="游明朝" panose="02020400000000000000" pitchFamily="18" charset="-128"/>
                <a:cs typeface="Arial" panose="020B0604020202020204" pitchFamily="34" charset="0"/>
              </a:rPr>
              <a:t>チャレンジ </a:t>
            </a:r>
            <a:r>
              <a:rPr lang="en-US" altLang="ja-JP" sz="6000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ea typeface="游明朝" panose="02020400000000000000" pitchFamily="18" charset="-128"/>
                <a:cs typeface="Arial" panose="020B0604020202020204" pitchFamily="34" charset="0"/>
              </a:rPr>
              <a:t>4</a:t>
            </a:r>
            <a:endParaRPr lang="en-US" sz="6000" b="1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20204" pitchFamily="34" charset="0"/>
              <a:ea typeface="游明朝" panose="02020400000000000000" pitchFamily="18" charset="-128"/>
              <a:cs typeface="Arial" panose="020B0604020202020204" pitchFamily="34" charset="0"/>
            </a:endParaRPr>
          </a:p>
          <a:p>
            <a:pPr lvl="0" algn="ctr"/>
            <a:endParaRPr lang="en-US" sz="6000" dirty="0"/>
          </a:p>
        </p:txBody>
      </p:sp>
      <p:pic>
        <p:nvPicPr>
          <p:cNvPr id="13" name="Picture 12" descr="abstract image">
            <a:extLst>
              <a:ext uri="{FF2B5EF4-FFF2-40B4-BE49-F238E27FC236}">
                <a16:creationId xmlns:a16="http://schemas.microsoft.com/office/drawing/2014/main" id="{35ADFB82-A92E-4A99-934F-41E5899C461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297"/>
          <a:stretch/>
        </p:blipFill>
        <p:spPr>
          <a:xfrm>
            <a:off x="2304555" y="1486420"/>
            <a:ext cx="9741236" cy="120438"/>
          </a:xfrm>
          <a:prstGeom prst="rect">
            <a:avLst/>
          </a:prstGeom>
        </p:spPr>
      </p:pic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7F78CFBC-A5DB-42F4-9BF8-5B7BBD2C4A5E}"/>
              </a:ext>
            </a:extLst>
          </p:cNvPr>
          <p:cNvSpPr/>
          <p:nvPr/>
        </p:nvSpPr>
        <p:spPr>
          <a:xfrm>
            <a:off x="1854959" y="5873402"/>
            <a:ext cx="268044" cy="707886"/>
          </a:xfrm>
          <a:prstGeom prst="round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A3B01459-1DCE-4723-817D-FA675383B560}"/>
              </a:ext>
            </a:extLst>
          </p:cNvPr>
          <p:cNvSpPr/>
          <p:nvPr/>
        </p:nvSpPr>
        <p:spPr>
          <a:xfrm>
            <a:off x="2195326" y="5873402"/>
            <a:ext cx="1494830" cy="707886"/>
          </a:xfrm>
          <a:prstGeom prst="round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4000" b="1" cap="none" spc="0" dirty="0">
                <a:ln w="0"/>
                <a:solidFill>
                  <a:schemeClr val="tx1"/>
                </a:solidFill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A</a:t>
            </a:r>
            <a:r>
              <a:rPr lang="vi-VN" altLang="ja-JP" sz="4000" b="1" dirty="0">
                <a:ln w="0"/>
                <a:solidFill>
                  <a:schemeClr val="bg1"/>
                </a:solidFill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20</a:t>
            </a:r>
            <a:endParaRPr lang="en-US" altLang="ja-JP" sz="4000" b="1" cap="none" spc="0" dirty="0">
              <a:ln w="0"/>
              <a:solidFill>
                <a:schemeClr val="bg1"/>
              </a:solidFill>
              <a:latin typeface="Arial" panose="020B0604020202020204" pitchFamily="34" charset="0"/>
              <a:ea typeface="Yu Mincho" panose="02020400000000000000" pitchFamily="18" charset="-128"/>
              <a:cs typeface="Arial" panose="020B0604020202020204" pitchFamily="34" charset="0"/>
            </a:endParaRPr>
          </a:p>
        </p:txBody>
      </p:sp>
      <p:pic>
        <p:nvPicPr>
          <p:cNvPr id="20" name="Picture 2" descr="Kỷ Lục Quay Đĩa Bản Ghi Vinyl Âm - Miễn Phí vector hình ảnh trên Pixabay">
            <a:extLst>
              <a:ext uri="{FF2B5EF4-FFF2-40B4-BE49-F238E27FC236}">
                <a16:creationId xmlns:a16="http://schemas.microsoft.com/office/drawing/2014/main" id="{096FDB08-0A22-4117-AC1E-A970DA6A85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512" y="5515863"/>
            <a:ext cx="1167528" cy="106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72C13B9-2475-5B43-AADF-F1F8C3B2FD8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82198" y="1761893"/>
            <a:ext cx="7894867" cy="4951141"/>
          </a:xfrm>
          <a:prstGeom prst="rect">
            <a:avLst/>
          </a:prstGeom>
        </p:spPr>
      </p:pic>
      <p:pic>
        <p:nvPicPr>
          <p:cNvPr id="2" name="20 20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2699059" y="5085517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95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14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161CCEE-CA9F-41B7-8815-AB0C26397F05}"/>
              </a:ext>
            </a:extLst>
          </p:cNvPr>
          <p:cNvSpPr/>
          <p:nvPr/>
        </p:nvSpPr>
        <p:spPr>
          <a:xfrm>
            <a:off x="146209" y="160463"/>
            <a:ext cx="204911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30" name="Picture 6" descr="โยชิฮิเดะ ซูงะ&amp;quot; เตรียมประกาศลงชิงชัยหัวหน้าพรรคแอลดีพี - The Journalist Club">
            <a:extLst>
              <a:ext uri="{FF2B5EF4-FFF2-40B4-BE49-F238E27FC236}">
                <a16:creationId xmlns:a16="http://schemas.microsoft.com/office/drawing/2014/main" id="{6D862F2D-192D-4805-BF64-4C075B9762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7" r="6137" b="6973"/>
          <a:stretch/>
        </p:blipFill>
        <p:spPr bwMode="auto">
          <a:xfrm>
            <a:off x="1209759" y="234042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Việt Nam Cờ Đất - Miễn Phí vector hình ảnh trên Pixabay">
            <a:extLst>
              <a:ext uri="{FF2B5EF4-FFF2-40B4-BE49-F238E27FC236}">
                <a16:creationId xmlns:a16="http://schemas.microsoft.com/office/drawing/2014/main" id="{F66C044D-8CAA-444C-A5A9-8DDAABADA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206" y="234043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ome Page - FPTU HCM">
            <a:extLst>
              <a:ext uri="{FF2B5EF4-FFF2-40B4-BE49-F238E27FC236}">
                <a16:creationId xmlns:a16="http://schemas.microsoft.com/office/drawing/2014/main" id="{C9F2F57B-C2CE-4B69-864D-C7ABE07A3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191" y="831315"/>
            <a:ext cx="1971135" cy="58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bstract image">
            <a:extLst>
              <a:ext uri="{FF2B5EF4-FFF2-40B4-BE49-F238E27FC236}">
                <a16:creationId xmlns:a16="http://schemas.microsoft.com/office/drawing/2014/main" id="{8D1D78AB-3A4B-4684-BCF3-6BE49E5C84D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613"/>
          <a:stretch/>
        </p:blipFill>
        <p:spPr>
          <a:xfrm>
            <a:off x="146209" y="1486421"/>
            <a:ext cx="2049117" cy="12043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7C2B642-C5A2-47FA-AC4E-41D0A8FB6152}"/>
              </a:ext>
            </a:extLst>
          </p:cNvPr>
          <p:cNvSpPr/>
          <p:nvPr/>
        </p:nvSpPr>
        <p:spPr>
          <a:xfrm>
            <a:off x="2304554" y="160463"/>
            <a:ext cx="974123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6000" b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ea typeface="游明朝" panose="02020400000000000000" pitchFamily="18" charset="-128"/>
                <a:cs typeface="Arial" panose="020B0604020202020204" pitchFamily="34" charset="0"/>
              </a:rPr>
              <a:t>チャレンジ </a:t>
            </a:r>
            <a:r>
              <a:rPr lang="en-US" altLang="ja-JP" sz="6000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ea typeface="游明朝" panose="02020400000000000000" pitchFamily="18" charset="-128"/>
                <a:cs typeface="Arial" panose="020B0604020202020204" pitchFamily="34" charset="0"/>
              </a:rPr>
              <a:t>4</a:t>
            </a:r>
            <a:endParaRPr lang="en-US" sz="6000" b="1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20204" pitchFamily="34" charset="0"/>
              <a:ea typeface="游明朝" panose="02020400000000000000" pitchFamily="18" charset="-128"/>
              <a:cs typeface="Arial" panose="020B0604020202020204" pitchFamily="34" charset="0"/>
            </a:endParaRPr>
          </a:p>
        </p:txBody>
      </p:sp>
      <p:pic>
        <p:nvPicPr>
          <p:cNvPr id="13" name="Picture 12" descr="abstract image">
            <a:extLst>
              <a:ext uri="{FF2B5EF4-FFF2-40B4-BE49-F238E27FC236}">
                <a16:creationId xmlns:a16="http://schemas.microsoft.com/office/drawing/2014/main" id="{35ADFB82-A92E-4A99-934F-41E5899C461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297"/>
          <a:stretch/>
        </p:blipFill>
        <p:spPr>
          <a:xfrm>
            <a:off x="2304555" y="1486420"/>
            <a:ext cx="9741236" cy="12043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BB9884B-CCEA-5647-B4E0-7A4A7A44177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367" y="1860854"/>
            <a:ext cx="5493265" cy="379681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9F5A7DF-4754-B746-838C-12668BCD05E5}"/>
              </a:ext>
            </a:extLst>
          </p:cNvPr>
          <p:cNvSpPr txBox="1"/>
          <p:nvPr/>
        </p:nvSpPr>
        <p:spPr>
          <a:xfrm>
            <a:off x="595936" y="5657671"/>
            <a:ext cx="11035393" cy="11456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rgbClr val="FF0000"/>
                </a:solidFill>
                <a:latin typeface="Yu Mincho" panose="02020400000000000000" pitchFamily="18" charset="-128"/>
                <a:ea typeface="Yu Mincho" panose="02020400000000000000" pitchFamily="18" charset="-128"/>
              </a:rPr>
              <a:t>A:</a:t>
            </a:r>
            <a:r>
              <a:rPr lang="ja-JP" altLang="en-US" sz="2400" b="1">
                <a:solidFill>
                  <a:srgbClr val="FF0000"/>
                </a:solidFill>
                <a:latin typeface="Yu Mincho" panose="02020400000000000000" pitchFamily="18" charset="-128"/>
                <a:ea typeface="Yu Mincho" panose="02020400000000000000" pitchFamily="18" charset="-128"/>
              </a:rPr>
              <a:t> </a:t>
            </a:r>
            <a:r>
              <a:rPr lang="ja-JP" altLang="en-US" sz="2400">
                <a:latin typeface="Yu Mincho" panose="02020400000000000000" pitchFamily="18" charset="-128"/>
                <a:ea typeface="Yu Mincho" panose="02020400000000000000" pitchFamily="18" charset="-128"/>
              </a:rPr>
              <a:t>このカメラは　いろいろな　ことが　できますから、いいと　思いますよ。</a:t>
            </a:r>
            <a:endParaRPr lang="en-US" sz="2400" dirty="0">
              <a:latin typeface="Yu Mincho" panose="02020400000000000000" pitchFamily="18" charset="-128"/>
              <a:ea typeface="Yu Mincho" panose="02020400000000000000" pitchFamily="18" charset="-128"/>
            </a:endParaRPr>
          </a:p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rgbClr val="FF0000"/>
                </a:solidFill>
                <a:latin typeface="Yu Mincho" panose="02020400000000000000" pitchFamily="18" charset="-128"/>
                <a:ea typeface="Yu Mincho" panose="02020400000000000000" pitchFamily="18" charset="-128"/>
              </a:rPr>
              <a:t>B:</a:t>
            </a:r>
            <a:r>
              <a:rPr lang="ja-JP" altLang="en-US" sz="2400" b="1">
                <a:solidFill>
                  <a:srgbClr val="FF0000"/>
                </a:solidFill>
                <a:latin typeface="Yu Mincho" panose="02020400000000000000" pitchFamily="18" charset="-128"/>
                <a:ea typeface="Yu Mincho" panose="02020400000000000000" pitchFamily="18" charset="-128"/>
              </a:rPr>
              <a:t> </a:t>
            </a:r>
            <a:r>
              <a:rPr lang="ja-JP" altLang="en-US" sz="2400">
                <a:latin typeface="Yu Mincho" panose="02020400000000000000" pitchFamily="18" charset="-128"/>
                <a:ea typeface="Yu Mincho" panose="02020400000000000000" pitchFamily="18" charset="-128"/>
              </a:rPr>
              <a:t>でも、ボタンが　多いですから、ちょっと　</a:t>
            </a:r>
            <a:r>
              <a:rPr lang="ja-JP" altLang="en-US" sz="2400" b="1">
                <a:solidFill>
                  <a:srgbClr val="C00000"/>
                </a:solidFill>
                <a:highlight>
                  <a:srgbClr val="FFFF00"/>
                </a:highlight>
                <a:latin typeface="Yu Mincho" panose="02020400000000000000" pitchFamily="18" charset="-128"/>
                <a:ea typeface="Yu Mincho" panose="02020400000000000000" pitchFamily="18" charset="-128"/>
              </a:rPr>
              <a:t>わかりにくい</a:t>
            </a:r>
            <a:r>
              <a:rPr lang="ja-JP" altLang="en-US" sz="2400">
                <a:latin typeface="Yu Mincho" panose="02020400000000000000" pitchFamily="18" charset="-128"/>
                <a:ea typeface="Yu Mincho" panose="02020400000000000000" pitchFamily="18" charset="-128"/>
              </a:rPr>
              <a:t>です。</a:t>
            </a:r>
            <a:endParaRPr lang="en-US" sz="2400" dirty="0">
              <a:latin typeface="Yu Mincho" panose="02020400000000000000" pitchFamily="18" charset="-128"/>
              <a:ea typeface="Yu Mincho" panose="020204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872501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161CCEE-CA9F-41B7-8815-AB0C26397F05}"/>
              </a:ext>
            </a:extLst>
          </p:cNvPr>
          <p:cNvSpPr/>
          <p:nvPr/>
        </p:nvSpPr>
        <p:spPr>
          <a:xfrm>
            <a:off x="146209" y="160463"/>
            <a:ext cx="204911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30" name="Picture 6" descr="โยชิฮิเดะ ซูงะ&amp;quot; เตรียมประกาศลงชิงชัยหัวหน้าพรรคแอลดีพี - The Journalist Club">
            <a:extLst>
              <a:ext uri="{FF2B5EF4-FFF2-40B4-BE49-F238E27FC236}">
                <a16:creationId xmlns:a16="http://schemas.microsoft.com/office/drawing/2014/main" id="{6D862F2D-192D-4805-BF64-4C075B9762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7" r="6137" b="6973"/>
          <a:stretch/>
        </p:blipFill>
        <p:spPr bwMode="auto">
          <a:xfrm>
            <a:off x="1209759" y="234042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Việt Nam Cờ Đất - Miễn Phí vector hình ảnh trên Pixabay">
            <a:extLst>
              <a:ext uri="{FF2B5EF4-FFF2-40B4-BE49-F238E27FC236}">
                <a16:creationId xmlns:a16="http://schemas.microsoft.com/office/drawing/2014/main" id="{F66C044D-8CAA-444C-A5A9-8DDAABADA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206" y="234043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ome Page - FPTU HCM">
            <a:extLst>
              <a:ext uri="{FF2B5EF4-FFF2-40B4-BE49-F238E27FC236}">
                <a16:creationId xmlns:a16="http://schemas.microsoft.com/office/drawing/2014/main" id="{C9F2F57B-C2CE-4B69-864D-C7ABE07A3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191" y="831315"/>
            <a:ext cx="1971135" cy="58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bstract image">
            <a:extLst>
              <a:ext uri="{FF2B5EF4-FFF2-40B4-BE49-F238E27FC236}">
                <a16:creationId xmlns:a16="http://schemas.microsoft.com/office/drawing/2014/main" id="{8D1D78AB-3A4B-4684-BCF3-6BE49E5C84D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613"/>
          <a:stretch/>
        </p:blipFill>
        <p:spPr>
          <a:xfrm>
            <a:off x="146209" y="1486421"/>
            <a:ext cx="2049117" cy="12043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7C2B642-C5A2-47FA-AC4E-41D0A8FB6152}"/>
              </a:ext>
            </a:extLst>
          </p:cNvPr>
          <p:cNvSpPr/>
          <p:nvPr/>
        </p:nvSpPr>
        <p:spPr>
          <a:xfrm>
            <a:off x="2304554" y="160463"/>
            <a:ext cx="974123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6000" b="1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Yu Mincho" panose="02020400000000000000" pitchFamily="18" charset="-128"/>
                <a:ea typeface="Yu Mincho" panose="02020400000000000000" pitchFamily="18" charset="-128"/>
              </a:rPr>
              <a:t>言ってみよう　</a:t>
            </a:r>
            <a:r>
              <a:rPr lang="en-US" altLang="ja-JP" sz="6000" b="1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Yu Mincho" panose="02020400000000000000" pitchFamily="18" charset="-128"/>
                <a:ea typeface="Yu Mincho" panose="02020400000000000000" pitchFamily="18" charset="-128"/>
              </a:rPr>
              <a:t>(</a:t>
            </a:r>
            <a:r>
              <a:rPr lang="ja-JP" altLang="en-US" sz="6000" b="1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Yu Mincho" panose="02020400000000000000" pitchFamily="18" charset="-128"/>
                <a:ea typeface="Yu Mincho" panose="02020400000000000000" pitchFamily="18" charset="-128"/>
              </a:rPr>
              <a:t>別冊</a:t>
            </a:r>
            <a:r>
              <a:rPr lang="en-US" altLang="ja-JP" sz="6000" b="1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Yu Mincho" panose="02020400000000000000" pitchFamily="18" charset="-128"/>
                <a:ea typeface="Yu Mincho" panose="02020400000000000000" pitchFamily="18" charset="-128"/>
              </a:rPr>
              <a:t>)</a:t>
            </a:r>
            <a:endParaRPr lang="en-US" sz="6000" b="1" dirty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Yu Mincho" panose="02020400000000000000" pitchFamily="18" charset="-128"/>
              <a:ea typeface="Yu Mincho" panose="02020400000000000000" pitchFamily="18" charset="-128"/>
            </a:endParaRPr>
          </a:p>
        </p:txBody>
      </p:sp>
      <p:pic>
        <p:nvPicPr>
          <p:cNvPr id="13" name="Picture 12" descr="abstract image">
            <a:extLst>
              <a:ext uri="{FF2B5EF4-FFF2-40B4-BE49-F238E27FC236}">
                <a16:creationId xmlns:a16="http://schemas.microsoft.com/office/drawing/2014/main" id="{35ADFB82-A92E-4A99-934F-41E5899C461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297"/>
          <a:stretch/>
        </p:blipFill>
        <p:spPr>
          <a:xfrm>
            <a:off x="2304555" y="1486420"/>
            <a:ext cx="9741236" cy="1204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CD716C4-BEC0-964F-AA45-F92A546F23B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679" y="1674729"/>
            <a:ext cx="5376636" cy="335976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4F17ECE-F2BA-CB47-82CB-4D98970B389F}"/>
              </a:ext>
            </a:extLst>
          </p:cNvPr>
          <p:cNvSpPr txBox="1"/>
          <p:nvPr/>
        </p:nvSpPr>
        <p:spPr>
          <a:xfrm>
            <a:off x="6088224" y="2190654"/>
            <a:ext cx="51090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err="1">
                <a:latin typeface="Yu Mincho" panose="02020400000000000000" pitchFamily="18" charset="-128"/>
                <a:ea typeface="Yu Mincho" panose="02020400000000000000" pitchFamily="18" charset="-128"/>
              </a:rPr>
              <a:t>食べ</a:t>
            </a:r>
            <a:r>
              <a:rPr lang="en-US" sz="4800" dirty="0" err="1">
                <a:solidFill>
                  <a:srgbClr val="C00000"/>
                </a:solidFill>
                <a:highlight>
                  <a:srgbClr val="FFFF00"/>
                </a:highlight>
                <a:latin typeface="Yu Mincho" panose="02020400000000000000" pitchFamily="18" charset="-128"/>
                <a:ea typeface="Yu Mincho" panose="02020400000000000000" pitchFamily="18" charset="-128"/>
              </a:rPr>
              <a:t>にくいです</a:t>
            </a:r>
            <a:r>
              <a:rPr lang="en-US" sz="4800" dirty="0"/>
              <a:t>。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BBCAD1E-781E-4B48-8ABD-51B691463FD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8224" y="3605447"/>
            <a:ext cx="5879585" cy="335976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8B78107-DA34-BD43-81E7-6374CAD4FBC3}"/>
              </a:ext>
            </a:extLst>
          </p:cNvPr>
          <p:cNvSpPr txBox="1"/>
          <p:nvPr/>
        </p:nvSpPr>
        <p:spPr>
          <a:xfrm>
            <a:off x="455452" y="5524283"/>
            <a:ext cx="40863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err="1">
                <a:latin typeface="MS PMincho" panose="02020600040205080304" pitchFamily="18" charset="-128"/>
                <a:ea typeface="MS PMincho" panose="02020600040205080304" pitchFamily="18" charset="-128"/>
              </a:rPr>
              <a:t>はき</a:t>
            </a:r>
            <a:r>
              <a:rPr lang="en-US" sz="4400" b="1" dirty="0" err="1">
                <a:solidFill>
                  <a:srgbClr val="C00000"/>
                </a:solidFill>
                <a:highlight>
                  <a:srgbClr val="FFFF00"/>
                </a:highlight>
                <a:latin typeface="MS PMincho" panose="02020600040205080304" pitchFamily="18" charset="-128"/>
                <a:ea typeface="MS PMincho" panose="02020600040205080304" pitchFamily="18" charset="-128"/>
              </a:rPr>
              <a:t>にくいです</a:t>
            </a:r>
            <a:r>
              <a:rPr lang="en-US" sz="4400" b="1" dirty="0">
                <a:latin typeface="MS PMincho" panose="02020600040205080304" pitchFamily="18" charset="-128"/>
                <a:ea typeface="MS PMincho" panose="02020600040205080304" pitchFamily="18" charset="-128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1936805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  <p:bldP spid="15" grpId="0"/>
      <p:bldP spid="15" grpId="1"/>
      <p:bldP spid="15" grpId="2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161CCEE-CA9F-41B7-8815-AB0C26397F05}"/>
              </a:ext>
            </a:extLst>
          </p:cNvPr>
          <p:cNvSpPr/>
          <p:nvPr/>
        </p:nvSpPr>
        <p:spPr>
          <a:xfrm>
            <a:off x="146209" y="160463"/>
            <a:ext cx="204911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30" name="Picture 6" descr="โยชิฮิเดะ ซูงะ&amp;quot; เตรียมประกาศลงชิงชัยหัวหน้าพรรคแอลดีพี - The Journalist Club">
            <a:extLst>
              <a:ext uri="{FF2B5EF4-FFF2-40B4-BE49-F238E27FC236}">
                <a16:creationId xmlns:a16="http://schemas.microsoft.com/office/drawing/2014/main" id="{6D862F2D-192D-4805-BF64-4C075B9762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7" r="6137" b="6973"/>
          <a:stretch/>
        </p:blipFill>
        <p:spPr bwMode="auto">
          <a:xfrm>
            <a:off x="1209759" y="234042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Việt Nam Cờ Đất - Miễn Phí vector hình ảnh trên Pixabay">
            <a:extLst>
              <a:ext uri="{FF2B5EF4-FFF2-40B4-BE49-F238E27FC236}">
                <a16:creationId xmlns:a16="http://schemas.microsoft.com/office/drawing/2014/main" id="{F66C044D-8CAA-444C-A5A9-8DDAABADA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206" y="234043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ome Page - FPTU HCM">
            <a:extLst>
              <a:ext uri="{FF2B5EF4-FFF2-40B4-BE49-F238E27FC236}">
                <a16:creationId xmlns:a16="http://schemas.microsoft.com/office/drawing/2014/main" id="{C9F2F57B-C2CE-4B69-864D-C7ABE07A3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191" y="831315"/>
            <a:ext cx="1971135" cy="58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bstract image">
            <a:extLst>
              <a:ext uri="{FF2B5EF4-FFF2-40B4-BE49-F238E27FC236}">
                <a16:creationId xmlns:a16="http://schemas.microsoft.com/office/drawing/2014/main" id="{8D1D78AB-3A4B-4684-BCF3-6BE49E5C84D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613"/>
          <a:stretch/>
        </p:blipFill>
        <p:spPr>
          <a:xfrm>
            <a:off x="146209" y="1486421"/>
            <a:ext cx="2049117" cy="12043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7C2B642-C5A2-47FA-AC4E-41D0A8FB6152}"/>
              </a:ext>
            </a:extLst>
          </p:cNvPr>
          <p:cNvSpPr/>
          <p:nvPr/>
        </p:nvSpPr>
        <p:spPr>
          <a:xfrm>
            <a:off x="2304554" y="160463"/>
            <a:ext cx="974123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6000" b="1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Yu Mincho" panose="02020400000000000000" pitchFamily="18" charset="-128"/>
                <a:ea typeface="Yu Mincho" panose="02020400000000000000" pitchFamily="18" charset="-128"/>
              </a:rPr>
              <a:t>言ってみよう　</a:t>
            </a:r>
            <a:r>
              <a:rPr lang="en-US" altLang="ja-JP" sz="6000" b="1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Yu Mincho" panose="02020400000000000000" pitchFamily="18" charset="-128"/>
                <a:ea typeface="Yu Mincho" panose="02020400000000000000" pitchFamily="18" charset="-128"/>
              </a:rPr>
              <a:t>(</a:t>
            </a:r>
            <a:r>
              <a:rPr lang="ja-JP" altLang="en-US" sz="6000" b="1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Yu Mincho" panose="02020400000000000000" pitchFamily="18" charset="-128"/>
                <a:ea typeface="Yu Mincho" panose="02020400000000000000" pitchFamily="18" charset="-128"/>
              </a:rPr>
              <a:t>別冊</a:t>
            </a:r>
            <a:r>
              <a:rPr lang="en-US" altLang="ja-JP" sz="6000" b="1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Yu Mincho" panose="02020400000000000000" pitchFamily="18" charset="-128"/>
                <a:ea typeface="Yu Mincho" panose="02020400000000000000" pitchFamily="18" charset="-128"/>
              </a:rPr>
              <a:t>)</a:t>
            </a:r>
            <a:endParaRPr lang="en-US" sz="6000" b="1" dirty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Yu Mincho" panose="02020400000000000000" pitchFamily="18" charset="-128"/>
              <a:ea typeface="Yu Mincho" panose="02020400000000000000" pitchFamily="18" charset="-128"/>
            </a:endParaRPr>
          </a:p>
        </p:txBody>
      </p:sp>
      <p:pic>
        <p:nvPicPr>
          <p:cNvPr id="13" name="Picture 12" descr="abstract image">
            <a:extLst>
              <a:ext uri="{FF2B5EF4-FFF2-40B4-BE49-F238E27FC236}">
                <a16:creationId xmlns:a16="http://schemas.microsoft.com/office/drawing/2014/main" id="{35ADFB82-A92E-4A99-934F-41E5899C461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297"/>
          <a:stretch/>
        </p:blipFill>
        <p:spPr>
          <a:xfrm>
            <a:off x="2304555" y="1486420"/>
            <a:ext cx="9741236" cy="1204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B0C7295-D592-8B4D-8332-57B502A5DED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209" y="2883948"/>
            <a:ext cx="4902931" cy="36357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4B90AB2-FA85-614C-A01D-E7BADBA8A2A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8273" y="2883948"/>
            <a:ext cx="5418636" cy="363577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3C8A929-3C39-5941-A748-FBF48EE9BE54}"/>
              </a:ext>
            </a:extLst>
          </p:cNvPr>
          <p:cNvSpPr/>
          <p:nvPr/>
        </p:nvSpPr>
        <p:spPr>
          <a:xfrm>
            <a:off x="3708869" y="1860682"/>
            <a:ext cx="510909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>
                <a:solidFill>
                  <a:srgbClr val="C00000"/>
                </a:solidFill>
                <a:latin typeface="Yu Mincho" panose="02020400000000000000" pitchFamily="18" charset="-128"/>
                <a:ea typeface="Yu Mincho" panose="02020400000000000000" pitchFamily="18" charset="-128"/>
              </a:rPr>
              <a:t>____</a:t>
            </a:r>
            <a:r>
              <a:rPr lang="en-US" sz="4800" dirty="0" err="1">
                <a:solidFill>
                  <a:srgbClr val="C00000"/>
                </a:solidFill>
                <a:highlight>
                  <a:srgbClr val="FFFF00"/>
                </a:highlight>
                <a:latin typeface="Yu Mincho" panose="02020400000000000000" pitchFamily="18" charset="-128"/>
                <a:ea typeface="Yu Mincho" panose="02020400000000000000" pitchFamily="18" charset="-128"/>
              </a:rPr>
              <a:t>にくいです</a:t>
            </a:r>
            <a:r>
              <a:rPr lang="en-US" sz="4800" dirty="0"/>
              <a:t>。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E1D9B60-BF9C-3A4C-BD63-5F5ECB6B4172}"/>
              </a:ext>
            </a:extLst>
          </p:cNvPr>
          <p:cNvSpPr/>
          <p:nvPr/>
        </p:nvSpPr>
        <p:spPr>
          <a:xfrm>
            <a:off x="399461" y="2888071"/>
            <a:ext cx="696777" cy="5494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BE23214-937E-934A-88B0-8604D784A614}"/>
              </a:ext>
            </a:extLst>
          </p:cNvPr>
          <p:cNvSpPr/>
          <p:nvPr/>
        </p:nvSpPr>
        <p:spPr>
          <a:xfrm>
            <a:off x="5698273" y="2945503"/>
            <a:ext cx="696777" cy="5494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542228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161CCEE-CA9F-41B7-8815-AB0C26397F05}"/>
              </a:ext>
            </a:extLst>
          </p:cNvPr>
          <p:cNvSpPr/>
          <p:nvPr/>
        </p:nvSpPr>
        <p:spPr>
          <a:xfrm>
            <a:off x="146209" y="160463"/>
            <a:ext cx="204911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30" name="Picture 6" descr="โยชิฮิเดะ ซูงะ&amp;quot; เตรียมประกาศลงชิงชัยหัวหน้าพรรคแอลดีพี - The Journalist Club">
            <a:extLst>
              <a:ext uri="{FF2B5EF4-FFF2-40B4-BE49-F238E27FC236}">
                <a16:creationId xmlns:a16="http://schemas.microsoft.com/office/drawing/2014/main" id="{6D862F2D-192D-4805-BF64-4C075B9762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7" r="6137" b="6973"/>
          <a:stretch/>
        </p:blipFill>
        <p:spPr bwMode="auto">
          <a:xfrm>
            <a:off x="1209759" y="234042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Việt Nam Cờ Đất - Miễn Phí vector hình ảnh trên Pixabay">
            <a:extLst>
              <a:ext uri="{FF2B5EF4-FFF2-40B4-BE49-F238E27FC236}">
                <a16:creationId xmlns:a16="http://schemas.microsoft.com/office/drawing/2014/main" id="{F66C044D-8CAA-444C-A5A9-8DDAABADA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206" y="234043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ome Page - FPTU HCM">
            <a:extLst>
              <a:ext uri="{FF2B5EF4-FFF2-40B4-BE49-F238E27FC236}">
                <a16:creationId xmlns:a16="http://schemas.microsoft.com/office/drawing/2014/main" id="{C9F2F57B-C2CE-4B69-864D-C7ABE07A3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191" y="831315"/>
            <a:ext cx="1971135" cy="58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bstract image">
            <a:extLst>
              <a:ext uri="{FF2B5EF4-FFF2-40B4-BE49-F238E27FC236}">
                <a16:creationId xmlns:a16="http://schemas.microsoft.com/office/drawing/2014/main" id="{8D1D78AB-3A4B-4684-BCF3-6BE49E5C84D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613"/>
          <a:stretch/>
        </p:blipFill>
        <p:spPr>
          <a:xfrm>
            <a:off x="146209" y="1486421"/>
            <a:ext cx="2049117" cy="12043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7C2B642-C5A2-47FA-AC4E-41D0A8FB6152}"/>
              </a:ext>
            </a:extLst>
          </p:cNvPr>
          <p:cNvSpPr/>
          <p:nvPr/>
        </p:nvSpPr>
        <p:spPr>
          <a:xfrm>
            <a:off x="2304554" y="160463"/>
            <a:ext cx="974123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6000" b="1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Yu Mincho" panose="02020400000000000000" pitchFamily="18" charset="-128"/>
                <a:ea typeface="Yu Mincho" panose="02020400000000000000" pitchFamily="18" charset="-128"/>
              </a:rPr>
              <a:t>言ってみよう　</a:t>
            </a:r>
            <a:r>
              <a:rPr lang="en-US" altLang="ja-JP" sz="6000" b="1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Yu Mincho" panose="02020400000000000000" pitchFamily="18" charset="-128"/>
                <a:ea typeface="Yu Mincho" panose="02020400000000000000" pitchFamily="18" charset="-128"/>
              </a:rPr>
              <a:t>(</a:t>
            </a:r>
            <a:r>
              <a:rPr lang="ja-JP" altLang="en-US" sz="6000" b="1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Yu Mincho" panose="02020400000000000000" pitchFamily="18" charset="-128"/>
                <a:ea typeface="Yu Mincho" panose="02020400000000000000" pitchFamily="18" charset="-128"/>
              </a:rPr>
              <a:t>別冊</a:t>
            </a:r>
            <a:r>
              <a:rPr lang="en-US" altLang="ja-JP" sz="6000" b="1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Yu Mincho" panose="02020400000000000000" pitchFamily="18" charset="-128"/>
                <a:ea typeface="Yu Mincho" panose="02020400000000000000" pitchFamily="18" charset="-128"/>
              </a:rPr>
              <a:t>)</a:t>
            </a:r>
            <a:endParaRPr lang="en-US" sz="6000" b="1" dirty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Yu Mincho" panose="02020400000000000000" pitchFamily="18" charset="-128"/>
              <a:ea typeface="Yu Mincho" panose="02020400000000000000" pitchFamily="18" charset="-128"/>
            </a:endParaRPr>
          </a:p>
        </p:txBody>
      </p:sp>
      <p:pic>
        <p:nvPicPr>
          <p:cNvPr id="13" name="Picture 12" descr="abstract image">
            <a:extLst>
              <a:ext uri="{FF2B5EF4-FFF2-40B4-BE49-F238E27FC236}">
                <a16:creationId xmlns:a16="http://schemas.microsoft.com/office/drawing/2014/main" id="{35ADFB82-A92E-4A99-934F-41E5899C461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297"/>
          <a:stretch/>
        </p:blipFill>
        <p:spPr>
          <a:xfrm>
            <a:off x="2304555" y="1486420"/>
            <a:ext cx="9741236" cy="12043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E2C2C59-3D51-3449-890F-6C47C479E81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945" y="2865862"/>
            <a:ext cx="5567055" cy="370209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FEE99B2-321D-184E-A62A-94ABF4717D8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4432" y="2865862"/>
            <a:ext cx="5567056" cy="370209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93563AE-EEB0-F148-97BB-98C567BC1602}"/>
              </a:ext>
            </a:extLst>
          </p:cNvPr>
          <p:cNvSpPr/>
          <p:nvPr/>
        </p:nvSpPr>
        <p:spPr>
          <a:xfrm>
            <a:off x="3312472" y="1727105"/>
            <a:ext cx="510909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>
                <a:solidFill>
                  <a:srgbClr val="C00000"/>
                </a:solidFill>
                <a:latin typeface="Yu Mincho" panose="02020400000000000000" pitchFamily="18" charset="-128"/>
                <a:ea typeface="Yu Mincho" panose="02020400000000000000" pitchFamily="18" charset="-128"/>
              </a:rPr>
              <a:t>____</a:t>
            </a:r>
            <a:r>
              <a:rPr lang="en-US" sz="4800" dirty="0" err="1">
                <a:solidFill>
                  <a:srgbClr val="C00000"/>
                </a:solidFill>
                <a:highlight>
                  <a:srgbClr val="FFFF00"/>
                </a:highlight>
                <a:latin typeface="Yu Mincho" panose="02020400000000000000" pitchFamily="18" charset="-128"/>
                <a:ea typeface="Yu Mincho" panose="02020400000000000000" pitchFamily="18" charset="-128"/>
              </a:rPr>
              <a:t>にくいです</a:t>
            </a:r>
            <a:r>
              <a:rPr lang="en-US" sz="4800" dirty="0"/>
              <a:t>。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6C2DD4E-14BD-C94C-BD3E-973BB728312E}"/>
              </a:ext>
            </a:extLst>
          </p:cNvPr>
          <p:cNvSpPr/>
          <p:nvPr/>
        </p:nvSpPr>
        <p:spPr>
          <a:xfrm>
            <a:off x="443526" y="2779428"/>
            <a:ext cx="696777" cy="5494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1364239B-F01F-C94D-8F8B-4C7FB0EBE48C}"/>
              </a:ext>
            </a:extLst>
          </p:cNvPr>
          <p:cNvSpPr/>
          <p:nvPr/>
        </p:nvSpPr>
        <p:spPr>
          <a:xfrm>
            <a:off x="7175172" y="2779428"/>
            <a:ext cx="696777" cy="5494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785456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161CCEE-CA9F-41B7-8815-AB0C26397F05}"/>
              </a:ext>
            </a:extLst>
          </p:cNvPr>
          <p:cNvSpPr/>
          <p:nvPr/>
        </p:nvSpPr>
        <p:spPr>
          <a:xfrm>
            <a:off x="146209" y="160463"/>
            <a:ext cx="204911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30" name="Picture 6" descr="โยชิฮิเดะ ซูงะ&amp;quot; เตรียมประกาศลงชิงชัยหัวหน้าพรรคแอลดีพี - The Journalist Club">
            <a:extLst>
              <a:ext uri="{FF2B5EF4-FFF2-40B4-BE49-F238E27FC236}">
                <a16:creationId xmlns:a16="http://schemas.microsoft.com/office/drawing/2014/main" id="{6D862F2D-192D-4805-BF64-4C075B9762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7" r="6137" b="6973"/>
          <a:stretch/>
        </p:blipFill>
        <p:spPr bwMode="auto">
          <a:xfrm>
            <a:off x="1209759" y="234042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Việt Nam Cờ Đất - Miễn Phí vector hình ảnh trên Pixabay">
            <a:extLst>
              <a:ext uri="{FF2B5EF4-FFF2-40B4-BE49-F238E27FC236}">
                <a16:creationId xmlns:a16="http://schemas.microsoft.com/office/drawing/2014/main" id="{F66C044D-8CAA-444C-A5A9-8DDAABADA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206" y="234043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ome Page - FPTU HCM">
            <a:extLst>
              <a:ext uri="{FF2B5EF4-FFF2-40B4-BE49-F238E27FC236}">
                <a16:creationId xmlns:a16="http://schemas.microsoft.com/office/drawing/2014/main" id="{C9F2F57B-C2CE-4B69-864D-C7ABE07A3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191" y="831315"/>
            <a:ext cx="1971135" cy="58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bstract image">
            <a:extLst>
              <a:ext uri="{FF2B5EF4-FFF2-40B4-BE49-F238E27FC236}">
                <a16:creationId xmlns:a16="http://schemas.microsoft.com/office/drawing/2014/main" id="{8D1D78AB-3A4B-4684-BCF3-6BE49E5C84D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613"/>
          <a:stretch/>
        </p:blipFill>
        <p:spPr>
          <a:xfrm>
            <a:off x="146209" y="1486421"/>
            <a:ext cx="2049117" cy="12043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7C2B642-C5A2-47FA-AC4E-41D0A8FB6152}"/>
              </a:ext>
            </a:extLst>
          </p:cNvPr>
          <p:cNvSpPr/>
          <p:nvPr/>
        </p:nvSpPr>
        <p:spPr>
          <a:xfrm>
            <a:off x="2304554" y="160463"/>
            <a:ext cx="974123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6000" b="1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Yu Mincho" panose="02020400000000000000" pitchFamily="18" charset="-128"/>
                <a:ea typeface="Yu Mincho" panose="02020400000000000000" pitchFamily="18" charset="-128"/>
              </a:rPr>
              <a:t>言ってみよう　</a:t>
            </a:r>
            <a:r>
              <a:rPr lang="en-US" altLang="ja-JP" sz="6000" b="1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Yu Mincho" panose="02020400000000000000" pitchFamily="18" charset="-128"/>
                <a:ea typeface="Yu Mincho" panose="02020400000000000000" pitchFamily="18" charset="-128"/>
              </a:rPr>
              <a:t>(</a:t>
            </a:r>
            <a:r>
              <a:rPr lang="ja-JP" altLang="en-US" sz="6000" b="1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Yu Mincho" panose="02020400000000000000" pitchFamily="18" charset="-128"/>
                <a:ea typeface="Yu Mincho" panose="02020400000000000000" pitchFamily="18" charset="-128"/>
              </a:rPr>
              <a:t>別冊</a:t>
            </a:r>
            <a:r>
              <a:rPr lang="en-US" altLang="ja-JP" sz="6000" b="1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Yu Mincho" panose="02020400000000000000" pitchFamily="18" charset="-128"/>
                <a:ea typeface="Yu Mincho" panose="02020400000000000000" pitchFamily="18" charset="-128"/>
              </a:rPr>
              <a:t>)</a:t>
            </a:r>
            <a:endParaRPr lang="en-US" sz="6000" b="1" dirty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Yu Mincho" panose="02020400000000000000" pitchFamily="18" charset="-128"/>
              <a:ea typeface="Yu Mincho" panose="02020400000000000000" pitchFamily="18" charset="-128"/>
            </a:endParaRPr>
          </a:p>
        </p:txBody>
      </p:sp>
      <p:pic>
        <p:nvPicPr>
          <p:cNvPr id="13" name="Picture 12" descr="abstract image">
            <a:extLst>
              <a:ext uri="{FF2B5EF4-FFF2-40B4-BE49-F238E27FC236}">
                <a16:creationId xmlns:a16="http://schemas.microsoft.com/office/drawing/2014/main" id="{35ADFB82-A92E-4A99-934F-41E5899C461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297"/>
          <a:stretch/>
        </p:blipFill>
        <p:spPr>
          <a:xfrm>
            <a:off x="2304555" y="1486420"/>
            <a:ext cx="9741236" cy="1204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D71188-28C4-F745-969A-BF4A7849E64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2856" y="2829822"/>
            <a:ext cx="7444599" cy="386771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E5F4660-C6AF-CC43-A56F-470FA70A8025}"/>
              </a:ext>
            </a:extLst>
          </p:cNvPr>
          <p:cNvSpPr/>
          <p:nvPr/>
        </p:nvSpPr>
        <p:spPr>
          <a:xfrm>
            <a:off x="3628660" y="1802841"/>
            <a:ext cx="510909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>
                <a:solidFill>
                  <a:srgbClr val="C00000"/>
                </a:solidFill>
                <a:latin typeface="Yu Mincho" panose="02020400000000000000" pitchFamily="18" charset="-128"/>
                <a:ea typeface="Yu Mincho" panose="02020400000000000000" pitchFamily="18" charset="-128"/>
              </a:rPr>
              <a:t>____</a:t>
            </a:r>
            <a:r>
              <a:rPr lang="en-US" sz="4800" dirty="0" err="1">
                <a:solidFill>
                  <a:srgbClr val="C00000"/>
                </a:solidFill>
                <a:highlight>
                  <a:srgbClr val="FFFF00"/>
                </a:highlight>
                <a:latin typeface="Yu Mincho" panose="02020400000000000000" pitchFamily="18" charset="-128"/>
                <a:ea typeface="Yu Mincho" panose="02020400000000000000" pitchFamily="18" charset="-128"/>
              </a:rPr>
              <a:t>にくいです</a:t>
            </a:r>
            <a:r>
              <a:rPr lang="en-US" sz="4800" dirty="0"/>
              <a:t>。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00DFC66-6E7C-D443-A90D-202040DD1FBF}"/>
              </a:ext>
            </a:extLst>
          </p:cNvPr>
          <p:cNvSpPr/>
          <p:nvPr/>
        </p:nvSpPr>
        <p:spPr>
          <a:xfrm>
            <a:off x="1140303" y="2829822"/>
            <a:ext cx="696777" cy="5494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445187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161CCEE-CA9F-41B7-8815-AB0C26397F05}"/>
              </a:ext>
            </a:extLst>
          </p:cNvPr>
          <p:cNvSpPr/>
          <p:nvPr/>
        </p:nvSpPr>
        <p:spPr>
          <a:xfrm>
            <a:off x="146209" y="160463"/>
            <a:ext cx="204911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30" name="Picture 6" descr="โยชิฮิเดะ ซูงะ&amp;quot; เตรียมประกาศลงชิงชัยหัวหน้าพรรคแอลดีพี - The Journalist Club">
            <a:extLst>
              <a:ext uri="{FF2B5EF4-FFF2-40B4-BE49-F238E27FC236}">
                <a16:creationId xmlns:a16="http://schemas.microsoft.com/office/drawing/2014/main" id="{6D862F2D-192D-4805-BF64-4C075B9762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7" r="6137" b="6973"/>
          <a:stretch/>
        </p:blipFill>
        <p:spPr bwMode="auto">
          <a:xfrm>
            <a:off x="1209759" y="234042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Việt Nam Cờ Đất - Miễn Phí vector hình ảnh trên Pixabay">
            <a:extLst>
              <a:ext uri="{FF2B5EF4-FFF2-40B4-BE49-F238E27FC236}">
                <a16:creationId xmlns:a16="http://schemas.microsoft.com/office/drawing/2014/main" id="{F66C044D-8CAA-444C-A5A9-8DDAABADA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206" y="234043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ome Page - FPTU HCM">
            <a:extLst>
              <a:ext uri="{FF2B5EF4-FFF2-40B4-BE49-F238E27FC236}">
                <a16:creationId xmlns:a16="http://schemas.microsoft.com/office/drawing/2014/main" id="{C9F2F57B-C2CE-4B69-864D-C7ABE07A3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191" y="831315"/>
            <a:ext cx="1971135" cy="58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bstract image">
            <a:extLst>
              <a:ext uri="{FF2B5EF4-FFF2-40B4-BE49-F238E27FC236}">
                <a16:creationId xmlns:a16="http://schemas.microsoft.com/office/drawing/2014/main" id="{8D1D78AB-3A4B-4684-BCF3-6BE49E5C84D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613"/>
          <a:stretch/>
        </p:blipFill>
        <p:spPr>
          <a:xfrm>
            <a:off x="146209" y="1486421"/>
            <a:ext cx="2049117" cy="12043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7C2B642-C5A2-47FA-AC4E-41D0A8FB6152}"/>
              </a:ext>
            </a:extLst>
          </p:cNvPr>
          <p:cNvSpPr/>
          <p:nvPr/>
        </p:nvSpPr>
        <p:spPr>
          <a:xfrm>
            <a:off x="2304554" y="160463"/>
            <a:ext cx="974123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vi-VN" altLang="ja-JP" sz="6000" b="1" dirty="0"/>
          </a:p>
          <a:p>
            <a:pPr algn="ctr"/>
            <a:r>
              <a:rPr lang="ja-JP" altLang="en-US" sz="6000" b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ea typeface="游明朝" panose="02020400000000000000" pitchFamily="18" charset="-128"/>
                <a:cs typeface="Arial" panose="020B0604020202020204" pitchFamily="34" charset="0"/>
              </a:rPr>
              <a:t>チャレンジ </a:t>
            </a:r>
            <a:r>
              <a:rPr lang="en-US" altLang="ja-JP" sz="6000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ea typeface="游明朝" panose="02020400000000000000" pitchFamily="18" charset="-128"/>
                <a:cs typeface="Arial" panose="020B0604020202020204" pitchFamily="34" charset="0"/>
              </a:rPr>
              <a:t>5</a:t>
            </a:r>
            <a:endParaRPr lang="en-US" sz="6000" b="1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20204" pitchFamily="34" charset="0"/>
              <a:ea typeface="游明朝" panose="02020400000000000000" pitchFamily="18" charset="-128"/>
              <a:cs typeface="Arial" panose="020B0604020202020204" pitchFamily="34" charset="0"/>
            </a:endParaRPr>
          </a:p>
          <a:p>
            <a:pPr lvl="0" algn="ctr"/>
            <a:endParaRPr lang="en-US" sz="6000" dirty="0"/>
          </a:p>
        </p:txBody>
      </p:sp>
      <p:pic>
        <p:nvPicPr>
          <p:cNvPr id="13" name="Picture 12" descr="abstract image">
            <a:extLst>
              <a:ext uri="{FF2B5EF4-FFF2-40B4-BE49-F238E27FC236}">
                <a16:creationId xmlns:a16="http://schemas.microsoft.com/office/drawing/2014/main" id="{35ADFB82-A92E-4A99-934F-41E5899C461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297"/>
          <a:stretch/>
        </p:blipFill>
        <p:spPr>
          <a:xfrm>
            <a:off x="2304555" y="1486420"/>
            <a:ext cx="9741236" cy="120438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CCCC8380-2FC9-2C4C-BF2A-49061D09F248}"/>
              </a:ext>
            </a:extLst>
          </p:cNvPr>
          <p:cNvGrpSpPr/>
          <p:nvPr/>
        </p:nvGrpSpPr>
        <p:grpSpPr>
          <a:xfrm>
            <a:off x="602512" y="5515863"/>
            <a:ext cx="3087644" cy="1065425"/>
            <a:chOff x="602512" y="5515863"/>
            <a:chExt cx="3087644" cy="1065425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7F78CFBC-A5DB-42F4-9BF8-5B7BBD2C4A5E}"/>
                </a:ext>
              </a:extLst>
            </p:cNvPr>
            <p:cNvSpPr/>
            <p:nvPr/>
          </p:nvSpPr>
          <p:spPr>
            <a:xfrm>
              <a:off x="1854959" y="5873402"/>
              <a:ext cx="268044" cy="707886"/>
            </a:xfrm>
            <a:prstGeom prst="round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A3B01459-1DCE-4723-817D-FA675383B560}"/>
                </a:ext>
              </a:extLst>
            </p:cNvPr>
            <p:cNvSpPr/>
            <p:nvPr/>
          </p:nvSpPr>
          <p:spPr>
            <a:xfrm>
              <a:off x="2195326" y="5873402"/>
              <a:ext cx="1494830" cy="707886"/>
            </a:xfrm>
            <a:prstGeom prst="round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4000" b="1" cap="none" spc="0" dirty="0">
                  <a:ln w="0"/>
                  <a:solidFill>
                    <a:schemeClr val="tx1"/>
                  </a:solidFill>
                  <a:latin typeface="Arial" panose="020B0604020202020204" pitchFamily="34" charset="0"/>
                  <a:ea typeface="Yu Mincho" panose="02020400000000000000" pitchFamily="18" charset="-128"/>
                  <a:cs typeface="Arial" panose="020B0604020202020204" pitchFamily="34" charset="0"/>
                </a:rPr>
                <a:t>A</a:t>
              </a:r>
              <a:r>
                <a:rPr lang="vi-VN" altLang="ja-JP" sz="4000" b="1" dirty="0">
                  <a:ln w="0"/>
                  <a:solidFill>
                    <a:schemeClr val="bg1"/>
                  </a:solidFill>
                  <a:latin typeface="Arial" panose="020B0604020202020204" pitchFamily="34" charset="0"/>
                  <a:ea typeface="Yu Mincho" panose="02020400000000000000" pitchFamily="18" charset="-128"/>
                  <a:cs typeface="Arial" panose="020B0604020202020204" pitchFamily="34" charset="0"/>
                </a:rPr>
                <a:t>21</a:t>
              </a:r>
              <a:endParaRPr lang="en-US" altLang="ja-JP" sz="4000" b="1" cap="none" spc="0" dirty="0">
                <a:ln w="0"/>
                <a:solidFill>
                  <a:schemeClr val="bg1"/>
                </a:solidFill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endParaRPr>
            </a:p>
          </p:txBody>
        </p:sp>
        <p:pic>
          <p:nvPicPr>
            <p:cNvPr id="20" name="Picture 2" descr="Kỷ Lục Quay Đĩa Bản Ghi Vinyl Âm - Miễn Phí vector hình ảnh trên Pixabay">
              <a:extLst>
                <a:ext uri="{FF2B5EF4-FFF2-40B4-BE49-F238E27FC236}">
                  <a16:creationId xmlns:a16="http://schemas.microsoft.com/office/drawing/2014/main" id="{096FDB08-0A22-4117-AC1E-A970DA6A85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2512" y="5515863"/>
              <a:ext cx="1167528" cy="10654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59BEA56F-4B05-D745-9866-54448CBE524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47892" y="1717288"/>
            <a:ext cx="8062331" cy="4874617"/>
          </a:xfrm>
          <a:prstGeom prst="rect">
            <a:avLst/>
          </a:prstGeom>
        </p:spPr>
      </p:pic>
      <p:pic>
        <p:nvPicPr>
          <p:cNvPr id="3" name="21 2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2665284" y="512442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544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8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</TotalTime>
  <Words>814</Words>
  <Application>Microsoft Macintosh PowerPoint</Application>
  <PresentationFormat>Widescreen</PresentationFormat>
  <Paragraphs>163</Paragraphs>
  <Slides>27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6" baseType="lpstr">
      <vt:lpstr>MS PMincho</vt:lpstr>
      <vt:lpstr>NtMotoyaKyotai</vt:lpstr>
      <vt:lpstr>游明朝</vt:lpstr>
      <vt:lpstr>游明朝</vt:lpstr>
      <vt:lpstr>Arial</vt:lpstr>
      <vt:lpstr>Calibri</vt:lpstr>
      <vt:lpstr>Calibri Light</vt:lpstr>
      <vt:lpstr>Tahoma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38</cp:revision>
  <dcterms:created xsi:type="dcterms:W3CDTF">2021-07-27T16:39:32Z</dcterms:created>
  <dcterms:modified xsi:type="dcterms:W3CDTF">2021-07-30T13:58:00Z</dcterms:modified>
</cp:coreProperties>
</file>